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2918400" cy="43891200"/>
  <p:notesSz cx="6858000" cy="9144000"/>
  <p:defaultTextStyle>
    <a:defPPr>
      <a:defRPr lang="en-US"/>
    </a:defPPr>
    <a:lvl1pPr algn="l" rtl="0" fontAlgn="base">
      <a:spcBef>
        <a:spcPct val="0"/>
      </a:spcBef>
      <a:spcAft>
        <a:spcPct val="0"/>
      </a:spcAft>
      <a:defRPr sz="2400" kern="1200">
        <a:solidFill>
          <a:srgbClr val="FFFF00"/>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rgbClr val="FFFF00"/>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rgbClr val="FFFF00"/>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rgbClr val="FFFF00"/>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rgbClr val="FFFF00"/>
        </a:solidFill>
        <a:latin typeface="Times New Roman" pitchFamily="18" charset="0"/>
        <a:ea typeface="MS PGothic" pitchFamily="34" charset="-128"/>
        <a:cs typeface="+mn-cs"/>
      </a:defRPr>
    </a:lvl5pPr>
    <a:lvl6pPr marL="2286000" algn="l" defTabSz="914400" rtl="0" eaLnBrk="1" latinLnBrk="0" hangingPunct="1">
      <a:defRPr sz="2400" kern="1200">
        <a:solidFill>
          <a:srgbClr val="FFFF00"/>
        </a:solidFill>
        <a:latin typeface="Times New Roman" pitchFamily="18" charset="0"/>
        <a:ea typeface="MS PGothic" pitchFamily="34" charset="-128"/>
        <a:cs typeface="+mn-cs"/>
      </a:defRPr>
    </a:lvl6pPr>
    <a:lvl7pPr marL="2743200" algn="l" defTabSz="914400" rtl="0" eaLnBrk="1" latinLnBrk="0" hangingPunct="1">
      <a:defRPr sz="2400" kern="1200">
        <a:solidFill>
          <a:srgbClr val="FFFF00"/>
        </a:solidFill>
        <a:latin typeface="Times New Roman" pitchFamily="18" charset="0"/>
        <a:ea typeface="MS PGothic" pitchFamily="34" charset="-128"/>
        <a:cs typeface="+mn-cs"/>
      </a:defRPr>
    </a:lvl7pPr>
    <a:lvl8pPr marL="3200400" algn="l" defTabSz="914400" rtl="0" eaLnBrk="1" latinLnBrk="0" hangingPunct="1">
      <a:defRPr sz="2400" kern="1200">
        <a:solidFill>
          <a:srgbClr val="FFFF00"/>
        </a:solidFill>
        <a:latin typeface="Times New Roman" pitchFamily="18" charset="0"/>
        <a:ea typeface="MS PGothic" pitchFamily="34" charset="-128"/>
        <a:cs typeface="+mn-cs"/>
      </a:defRPr>
    </a:lvl8pPr>
    <a:lvl9pPr marL="3657600" algn="l" defTabSz="914400" rtl="0" eaLnBrk="1" latinLnBrk="0" hangingPunct="1">
      <a:defRPr sz="2400" kern="1200">
        <a:solidFill>
          <a:srgbClr val="FFFF00"/>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13824">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47"/>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EC7091-1A39-49EC-9C05-81408735033C}" v="7" dt="2019-06-11T18:20:06.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29" autoAdjust="0"/>
  </p:normalViewPr>
  <p:slideViewPr>
    <p:cSldViewPr>
      <p:cViewPr>
        <p:scale>
          <a:sx n="37" d="100"/>
          <a:sy n="37" d="100"/>
        </p:scale>
        <p:origin x="-1300" y="-524"/>
      </p:cViewPr>
      <p:guideLst>
        <p:guide orient="horz" pos="13824"/>
        <p:guide pos="10368"/>
      </p:guideLst>
    </p:cSldViewPr>
  </p:slideViewPr>
  <p:outlineViewPr>
    <p:cViewPr>
      <p:scale>
        <a:sx n="33" d="100"/>
        <a:sy n="33" d="100"/>
      </p:scale>
      <p:origin x="0" y="0"/>
    </p:cViewPr>
  </p:outlineViewPr>
  <p:notesTextViewPr>
    <p:cViewPr>
      <p:scale>
        <a:sx n="25" d="100"/>
        <a:sy n="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Linda" userId="ab15cf3f-3182-40bb-898b-cfc100e9e39c" providerId="ADAL" clId="{2CD4C347-EA77-4BEB-8E54-7852CEBC9E5C}"/>
    <pc:docChg chg="undo custSel modSld">
      <pc:chgData name="Nicholas Linda" userId="ab15cf3f-3182-40bb-898b-cfc100e9e39c" providerId="ADAL" clId="{2CD4C347-EA77-4BEB-8E54-7852CEBC9E5C}" dt="2019-06-07T03:31:18.949" v="5317" actId="1076"/>
      <pc:docMkLst>
        <pc:docMk/>
      </pc:docMkLst>
      <pc:sldChg chg="addSp delSp modSp">
        <pc:chgData name="Nicholas Linda" userId="ab15cf3f-3182-40bb-898b-cfc100e9e39c" providerId="ADAL" clId="{2CD4C347-EA77-4BEB-8E54-7852CEBC9E5C}" dt="2019-06-07T03:31:18.949" v="5317" actId="1076"/>
        <pc:sldMkLst>
          <pc:docMk/>
          <pc:sldMk cId="0" sldId="256"/>
        </pc:sldMkLst>
        <pc:spChg chg="mod">
          <ac:chgData name="Nicholas Linda" userId="ab15cf3f-3182-40bb-898b-cfc100e9e39c" providerId="ADAL" clId="{2CD4C347-EA77-4BEB-8E54-7852CEBC9E5C}" dt="2019-06-07T03:31:04.126" v="5316" actId="20577"/>
          <ac:spMkLst>
            <pc:docMk/>
            <pc:sldMk cId="0" sldId="256"/>
            <ac:spMk id="6" creationId="{00000000-0000-0000-0000-000000000000}"/>
          </ac:spMkLst>
        </pc:spChg>
        <pc:spChg chg="mod">
          <ac:chgData name="Nicholas Linda" userId="ab15cf3f-3182-40bb-898b-cfc100e9e39c" providerId="ADAL" clId="{2CD4C347-EA77-4BEB-8E54-7852CEBC9E5C}" dt="2019-06-07T03:24:41.681" v="4915" actId="20577"/>
          <ac:spMkLst>
            <pc:docMk/>
            <pc:sldMk cId="0" sldId="256"/>
            <ac:spMk id="8" creationId="{00000000-0000-0000-0000-000000000000}"/>
          </ac:spMkLst>
        </pc:spChg>
        <pc:spChg chg="mod">
          <ac:chgData name="Nicholas Linda" userId="ab15cf3f-3182-40bb-898b-cfc100e9e39c" providerId="ADAL" clId="{2CD4C347-EA77-4BEB-8E54-7852CEBC9E5C}" dt="2019-06-07T03:26:36.569" v="4934" actId="20577"/>
          <ac:spMkLst>
            <pc:docMk/>
            <pc:sldMk cId="0" sldId="256"/>
            <ac:spMk id="23" creationId="{00000000-0000-0000-0000-000000000000}"/>
          </ac:spMkLst>
        </pc:spChg>
        <pc:spChg chg="mod">
          <ac:chgData name="Nicholas Linda" userId="ab15cf3f-3182-40bb-898b-cfc100e9e39c" providerId="ADAL" clId="{2CD4C347-EA77-4BEB-8E54-7852CEBC9E5C}" dt="2019-06-07T03:25:32.969" v="4932" actId="20577"/>
          <ac:spMkLst>
            <pc:docMk/>
            <pc:sldMk cId="0" sldId="256"/>
            <ac:spMk id="26" creationId="{00000000-0000-0000-0000-000000000000}"/>
          </ac:spMkLst>
        </pc:spChg>
        <pc:spChg chg="mod">
          <ac:chgData name="Nicholas Linda" userId="ab15cf3f-3182-40bb-898b-cfc100e9e39c" providerId="ADAL" clId="{2CD4C347-EA77-4BEB-8E54-7852CEBC9E5C}" dt="2019-06-02T19:53:47.949" v="3236" actId="1076"/>
          <ac:spMkLst>
            <pc:docMk/>
            <pc:sldMk cId="0" sldId="256"/>
            <ac:spMk id="27" creationId="{00000000-0000-0000-0000-000000000000}"/>
          </ac:spMkLst>
        </pc:spChg>
        <pc:spChg chg="mod">
          <ac:chgData name="Nicholas Linda" userId="ab15cf3f-3182-40bb-898b-cfc100e9e39c" providerId="ADAL" clId="{2CD4C347-EA77-4BEB-8E54-7852CEBC9E5C}" dt="2019-06-02T19:57:41.369" v="3289" actId="1076"/>
          <ac:spMkLst>
            <pc:docMk/>
            <pc:sldMk cId="0" sldId="256"/>
            <ac:spMk id="28" creationId="{00000000-0000-0000-0000-000000000000}"/>
          </ac:spMkLst>
        </pc:spChg>
        <pc:spChg chg="mod">
          <ac:chgData name="Nicholas Linda" userId="ab15cf3f-3182-40bb-898b-cfc100e9e39c" providerId="ADAL" clId="{2CD4C347-EA77-4BEB-8E54-7852CEBC9E5C}" dt="2019-06-07T03:28:22.719" v="5081" actId="20577"/>
          <ac:spMkLst>
            <pc:docMk/>
            <pc:sldMk cId="0" sldId="256"/>
            <ac:spMk id="29" creationId="{00000000-0000-0000-0000-000000000000}"/>
          </ac:spMkLst>
        </pc:spChg>
        <pc:spChg chg="mod">
          <ac:chgData name="Nicholas Linda" userId="ab15cf3f-3182-40bb-898b-cfc100e9e39c" providerId="ADAL" clId="{2CD4C347-EA77-4BEB-8E54-7852CEBC9E5C}" dt="2019-06-07T03:31:18.949" v="5317" actId="1076"/>
          <ac:spMkLst>
            <pc:docMk/>
            <pc:sldMk cId="0" sldId="256"/>
            <ac:spMk id="30" creationId="{00000000-0000-0000-0000-000000000000}"/>
          </ac:spMkLst>
        </pc:spChg>
        <pc:spChg chg="mod">
          <ac:chgData name="Nicholas Linda" userId="ab15cf3f-3182-40bb-898b-cfc100e9e39c" providerId="ADAL" clId="{2CD4C347-EA77-4BEB-8E54-7852CEBC9E5C}" dt="2019-06-06T03:04:25.124" v="3699" actId="20577"/>
          <ac:spMkLst>
            <pc:docMk/>
            <pc:sldMk cId="0" sldId="256"/>
            <ac:spMk id="31" creationId="{00000000-0000-0000-0000-000000000000}"/>
          </ac:spMkLst>
        </pc:spChg>
        <pc:spChg chg="mod">
          <ac:chgData name="Nicholas Linda" userId="ab15cf3f-3182-40bb-898b-cfc100e9e39c" providerId="ADAL" clId="{2CD4C347-EA77-4BEB-8E54-7852CEBC9E5C}" dt="2019-06-07T03:29:35.818" v="5109" actId="20577"/>
          <ac:spMkLst>
            <pc:docMk/>
            <pc:sldMk cId="0" sldId="256"/>
            <ac:spMk id="32" creationId="{00000000-0000-0000-0000-000000000000}"/>
          </ac:spMkLst>
        </pc:spChg>
        <pc:spChg chg="del mod">
          <ac:chgData name="Nicholas Linda" userId="ab15cf3f-3182-40bb-898b-cfc100e9e39c" providerId="ADAL" clId="{2CD4C347-EA77-4BEB-8E54-7852CEBC9E5C}" dt="2019-06-01T03:29:39.078" v="1172" actId="478"/>
          <ac:spMkLst>
            <pc:docMk/>
            <pc:sldMk cId="0" sldId="256"/>
            <ac:spMk id="34" creationId="{00000000-0000-0000-0000-000000000000}"/>
          </ac:spMkLst>
        </pc:spChg>
        <pc:spChg chg="del mod">
          <ac:chgData name="Nicholas Linda" userId="ab15cf3f-3182-40bb-898b-cfc100e9e39c" providerId="ADAL" clId="{2CD4C347-EA77-4BEB-8E54-7852CEBC9E5C}" dt="2019-06-01T03:29:35.669" v="1170" actId="478"/>
          <ac:spMkLst>
            <pc:docMk/>
            <pc:sldMk cId="0" sldId="256"/>
            <ac:spMk id="37" creationId="{00000000-0000-0000-0000-000000000000}"/>
          </ac:spMkLst>
        </pc:spChg>
        <pc:spChg chg="mod">
          <ac:chgData name="Nicholas Linda" userId="ab15cf3f-3182-40bb-898b-cfc100e9e39c" providerId="ADAL" clId="{2CD4C347-EA77-4BEB-8E54-7852CEBC9E5C}" dt="2019-06-07T03:28:45.995" v="5084" actId="1076"/>
          <ac:spMkLst>
            <pc:docMk/>
            <pc:sldMk cId="0" sldId="256"/>
            <ac:spMk id="38" creationId="{00000000-0000-0000-0000-000000000000}"/>
          </ac:spMkLst>
        </pc:spChg>
        <pc:spChg chg="mod">
          <ac:chgData name="Nicholas Linda" userId="ab15cf3f-3182-40bb-898b-cfc100e9e39c" providerId="ADAL" clId="{2CD4C347-EA77-4BEB-8E54-7852CEBC9E5C}" dt="2019-06-07T03:30:39.426" v="5257" actId="14100"/>
          <ac:spMkLst>
            <pc:docMk/>
            <pc:sldMk cId="0" sldId="256"/>
            <ac:spMk id="39" creationId="{00000000-0000-0000-0000-000000000000}"/>
          </ac:spMkLst>
        </pc:spChg>
        <pc:picChg chg="del">
          <ac:chgData name="Nicholas Linda" userId="ab15cf3f-3182-40bb-898b-cfc100e9e39c" providerId="ADAL" clId="{2CD4C347-EA77-4BEB-8E54-7852CEBC9E5C}" dt="2019-06-02T19:53:05.138" v="3219" actId="478"/>
          <ac:picMkLst>
            <pc:docMk/>
            <pc:sldMk cId="0" sldId="256"/>
            <ac:picMk id="2" creationId="{00000000-0000-0000-0000-000000000000}"/>
          </ac:picMkLst>
        </pc:picChg>
        <pc:picChg chg="del">
          <ac:chgData name="Nicholas Linda" userId="ab15cf3f-3182-40bb-898b-cfc100e9e39c" providerId="ADAL" clId="{2CD4C347-EA77-4BEB-8E54-7852CEBC9E5C}" dt="2019-06-02T19:53:05.792" v="3220" actId="478"/>
          <ac:picMkLst>
            <pc:docMk/>
            <pc:sldMk cId="0" sldId="256"/>
            <ac:picMk id="3" creationId="{00000000-0000-0000-0000-000000000000}"/>
          </ac:picMkLst>
        </pc:picChg>
        <pc:picChg chg="add mod">
          <ac:chgData name="Nicholas Linda" userId="ab15cf3f-3182-40bb-898b-cfc100e9e39c" providerId="ADAL" clId="{2CD4C347-EA77-4BEB-8E54-7852CEBC9E5C}" dt="2019-06-07T03:24:56.342" v="4918" actId="1076"/>
          <ac:picMkLst>
            <pc:docMk/>
            <pc:sldMk cId="0" sldId="256"/>
            <ac:picMk id="5" creationId="{3721D85E-D419-4688-ABF4-73B839906340}"/>
          </ac:picMkLst>
        </pc:picChg>
        <pc:picChg chg="add mod">
          <ac:chgData name="Nicholas Linda" userId="ab15cf3f-3182-40bb-898b-cfc100e9e39c" providerId="ADAL" clId="{2CD4C347-EA77-4BEB-8E54-7852CEBC9E5C}" dt="2019-06-02T19:57:24.203" v="3287" actId="1076"/>
          <ac:picMkLst>
            <pc:docMk/>
            <pc:sldMk cId="0" sldId="256"/>
            <ac:picMk id="10" creationId="{960F74D6-639B-42AA-9008-A6734E0EC434}"/>
          </ac:picMkLst>
        </pc:picChg>
        <pc:picChg chg="add mod">
          <ac:chgData name="Nicholas Linda" userId="ab15cf3f-3182-40bb-898b-cfc100e9e39c" providerId="ADAL" clId="{2CD4C347-EA77-4BEB-8E54-7852CEBC9E5C}" dt="2019-06-07T03:29:02.754" v="5087" actId="1076"/>
          <ac:picMkLst>
            <pc:docMk/>
            <pc:sldMk cId="0" sldId="256"/>
            <ac:picMk id="12" creationId="{EB981B44-74A7-439D-8D81-8A73F77C9EE3}"/>
          </ac:picMkLst>
        </pc:picChg>
        <pc:picChg chg="add del mod">
          <ac:chgData name="Nicholas Linda" userId="ab15cf3f-3182-40bb-898b-cfc100e9e39c" providerId="ADAL" clId="{2CD4C347-EA77-4BEB-8E54-7852CEBC9E5C}" dt="2019-06-02T19:55:06.904" v="3263" actId="478"/>
          <ac:picMkLst>
            <pc:docMk/>
            <pc:sldMk cId="0" sldId="256"/>
            <ac:picMk id="14" creationId="{9CD1A916-8E9E-4744-9EF5-D57A924032EF}"/>
          </ac:picMkLst>
        </pc:picChg>
        <pc:picChg chg="add mod">
          <ac:chgData name="Nicholas Linda" userId="ab15cf3f-3182-40bb-898b-cfc100e9e39c" providerId="ADAL" clId="{2CD4C347-EA77-4BEB-8E54-7852CEBC9E5C}" dt="2019-06-07T03:29:11.358" v="5088" actId="1076"/>
          <ac:picMkLst>
            <pc:docMk/>
            <pc:sldMk cId="0" sldId="256"/>
            <ac:picMk id="16" creationId="{7A1D280F-1A3B-4FCB-8319-FD0A75C87C47}"/>
          </ac:picMkLst>
        </pc:picChg>
        <pc:picChg chg="add mod">
          <ac:chgData name="Nicholas Linda" userId="ab15cf3f-3182-40bb-898b-cfc100e9e39c" providerId="ADAL" clId="{2CD4C347-EA77-4BEB-8E54-7852CEBC9E5C}" dt="2019-06-07T03:28:18.344" v="5074" actId="1076"/>
          <ac:picMkLst>
            <pc:docMk/>
            <pc:sldMk cId="0" sldId="256"/>
            <ac:picMk id="18" creationId="{B167399D-95A3-48DE-9338-C6A5F9F0EDF1}"/>
          </ac:picMkLst>
        </pc:picChg>
        <pc:picChg chg="del">
          <ac:chgData name="Nicholas Linda" userId="ab15cf3f-3182-40bb-898b-cfc100e9e39c" providerId="ADAL" clId="{2CD4C347-EA77-4BEB-8E54-7852CEBC9E5C}" dt="2019-06-02T19:54:11.468" v="3242" actId="478"/>
          <ac:picMkLst>
            <pc:docMk/>
            <pc:sldMk cId="0" sldId="256"/>
            <ac:picMk id="35" creationId="{00000000-0000-0000-0000-000000000000}"/>
          </ac:picMkLst>
        </pc:picChg>
        <pc:picChg chg="del">
          <ac:chgData name="Nicholas Linda" userId="ab15cf3f-3182-40bb-898b-cfc100e9e39c" providerId="ADAL" clId="{2CD4C347-EA77-4BEB-8E54-7852CEBC9E5C}" dt="2019-06-02T19:54:10.783" v="3241" actId="478"/>
          <ac:picMkLst>
            <pc:docMk/>
            <pc:sldMk cId="0" sldId="256"/>
            <ac:picMk id="36" creationId="{00000000-0000-0000-0000-000000000000}"/>
          </ac:picMkLst>
        </pc:picChg>
        <pc:picChg chg="del">
          <ac:chgData name="Nicholas Linda" userId="ab15cf3f-3182-40bb-898b-cfc100e9e39c" providerId="ADAL" clId="{2CD4C347-EA77-4BEB-8E54-7852CEBC9E5C}" dt="2019-06-02T19:53:37.318" v="3233" actId="478"/>
          <ac:picMkLst>
            <pc:docMk/>
            <pc:sldMk cId="0" sldId="256"/>
            <ac:picMk id="2061" creationId="{00000000-0000-0000-0000-000000000000}"/>
          </ac:picMkLst>
        </pc:picChg>
        <pc:picChg chg="del">
          <ac:chgData name="Nicholas Linda" userId="ab15cf3f-3182-40bb-898b-cfc100e9e39c" providerId="ADAL" clId="{2CD4C347-EA77-4BEB-8E54-7852CEBC9E5C}" dt="2019-06-02T19:53:37.863" v="3234" actId="478"/>
          <ac:picMkLst>
            <pc:docMk/>
            <pc:sldMk cId="0" sldId="256"/>
            <ac:picMk id="2065" creationId="{00000000-0000-0000-0000-000000000000}"/>
          </ac:picMkLst>
        </pc:picChg>
      </pc:sldChg>
    </pc:docChg>
  </pc:docChgLst>
  <pc:docChgLst>
    <pc:chgData name="Nick Linda" userId="0b544352d14cf812" providerId="LiveId" clId="{EEEC7091-1A39-49EC-9C05-81408735033C}"/>
    <pc:docChg chg="undo custSel modSld">
      <pc:chgData name="Nick Linda" userId="0b544352d14cf812" providerId="LiveId" clId="{EEEC7091-1A39-49EC-9C05-81408735033C}" dt="2019-06-11T18:23:12.344" v="523" actId="20577"/>
      <pc:docMkLst>
        <pc:docMk/>
      </pc:docMkLst>
      <pc:sldChg chg="addSp modSp">
        <pc:chgData name="Nick Linda" userId="0b544352d14cf812" providerId="LiveId" clId="{EEEC7091-1A39-49EC-9C05-81408735033C}" dt="2019-06-11T18:23:12.344" v="523" actId="20577"/>
        <pc:sldMkLst>
          <pc:docMk/>
          <pc:sldMk cId="0" sldId="256"/>
        </pc:sldMkLst>
        <pc:spChg chg="add mod">
          <ac:chgData name="Nick Linda" userId="0b544352d14cf812" providerId="LiveId" clId="{EEEC7091-1A39-49EC-9C05-81408735033C}" dt="2019-06-11T18:19:55.677" v="348" actId="1076"/>
          <ac:spMkLst>
            <pc:docMk/>
            <pc:sldMk cId="0" sldId="256"/>
            <ac:spMk id="2" creationId="{2302ADC9-0EFC-43C3-A4A1-AFF46170597C}"/>
          </ac:spMkLst>
        </pc:spChg>
        <pc:spChg chg="mod">
          <ac:chgData name="Nick Linda" userId="0b544352d14cf812" providerId="LiveId" clId="{EEEC7091-1A39-49EC-9C05-81408735033C}" dt="2019-06-11T18:20:46.392" v="446" actId="20577"/>
          <ac:spMkLst>
            <pc:docMk/>
            <pc:sldMk cId="0" sldId="256"/>
            <ac:spMk id="23" creationId="{00000000-0000-0000-0000-000000000000}"/>
          </ac:spMkLst>
        </pc:spChg>
        <pc:spChg chg="add mod">
          <ac:chgData name="Nick Linda" userId="0b544352d14cf812" providerId="LiveId" clId="{EEEC7091-1A39-49EC-9C05-81408735033C}" dt="2019-06-11T18:08:55.303" v="100" actId="1076"/>
          <ac:spMkLst>
            <pc:docMk/>
            <pc:sldMk cId="0" sldId="256"/>
            <ac:spMk id="24" creationId="{D882E150-974E-455C-97F5-27603DCC2005}"/>
          </ac:spMkLst>
        </pc:spChg>
        <pc:spChg chg="mod">
          <ac:chgData name="Nick Linda" userId="0b544352d14cf812" providerId="LiveId" clId="{EEEC7091-1A39-49EC-9C05-81408735033C}" dt="2019-06-11T18:20:34.362" v="436" actId="20577"/>
          <ac:spMkLst>
            <pc:docMk/>
            <pc:sldMk cId="0" sldId="256"/>
            <ac:spMk id="26" creationId="{00000000-0000-0000-0000-000000000000}"/>
          </ac:spMkLst>
        </pc:spChg>
        <pc:spChg chg="mod">
          <ac:chgData name="Nick Linda" userId="0b544352d14cf812" providerId="LiveId" clId="{EEEC7091-1A39-49EC-9C05-81408735033C}" dt="2019-06-11T18:20:06.431" v="349" actId="1076"/>
          <ac:spMkLst>
            <pc:docMk/>
            <pc:sldMk cId="0" sldId="256"/>
            <ac:spMk id="27" creationId="{00000000-0000-0000-0000-000000000000}"/>
          </ac:spMkLst>
        </pc:spChg>
        <pc:spChg chg="mod">
          <ac:chgData name="Nick Linda" userId="0b544352d14cf812" providerId="LiveId" clId="{EEEC7091-1A39-49EC-9C05-81408735033C}" dt="2019-06-11T18:22:30.847" v="500" actId="20577"/>
          <ac:spMkLst>
            <pc:docMk/>
            <pc:sldMk cId="0" sldId="256"/>
            <ac:spMk id="29" creationId="{00000000-0000-0000-0000-000000000000}"/>
          </ac:spMkLst>
        </pc:spChg>
        <pc:spChg chg="mod">
          <ac:chgData name="Nick Linda" userId="0b544352d14cf812" providerId="LiveId" clId="{EEEC7091-1A39-49EC-9C05-81408735033C}" dt="2019-06-11T18:23:12.344" v="523" actId="20577"/>
          <ac:spMkLst>
            <pc:docMk/>
            <pc:sldMk cId="0" sldId="256"/>
            <ac:spMk id="31" creationId="{00000000-0000-0000-0000-000000000000}"/>
          </ac:spMkLst>
        </pc:spChg>
        <pc:spChg chg="add mod">
          <ac:chgData name="Nick Linda" userId="0b544352d14cf812" providerId="LiveId" clId="{EEEC7091-1A39-49EC-9C05-81408735033C}" dt="2019-06-11T18:09:39.134" v="165" actId="20577"/>
          <ac:spMkLst>
            <pc:docMk/>
            <pc:sldMk cId="0" sldId="256"/>
            <ac:spMk id="34" creationId="{E4FA85CA-43BB-44C8-B71A-C970CA00A4DD}"/>
          </ac:spMkLst>
        </pc:spChg>
        <pc:spChg chg="add mod">
          <ac:chgData name="Nick Linda" userId="0b544352d14cf812" providerId="LiveId" clId="{EEEC7091-1A39-49EC-9C05-81408735033C}" dt="2019-06-11T18:11:02.126" v="274" actId="20577"/>
          <ac:spMkLst>
            <pc:docMk/>
            <pc:sldMk cId="0" sldId="256"/>
            <ac:spMk id="35" creationId="{7FB5A40C-24E5-4D24-9D6A-BBD2E23F085E}"/>
          </ac:spMkLst>
        </pc:spChg>
        <pc:spChg chg="add mod">
          <ac:chgData name="Nick Linda" userId="0b544352d14cf812" providerId="LiveId" clId="{EEEC7091-1A39-49EC-9C05-81408735033C}" dt="2019-06-11T18:14:15.561" v="341" actId="20577"/>
          <ac:spMkLst>
            <pc:docMk/>
            <pc:sldMk cId="0" sldId="256"/>
            <ac:spMk id="36" creationId="{42973237-9EF1-48F2-9F50-4858BE1640F2}"/>
          </ac:spMkLst>
        </pc:spChg>
        <pc:picChg chg="mod">
          <ac:chgData name="Nick Linda" userId="0b544352d14cf812" providerId="LiveId" clId="{EEEC7091-1A39-49EC-9C05-81408735033C}" dt="2019-06-11T18:19:55.677" v="348" actId="1076"/>
          <ac:picMkLst>
            <pc:docMk/>
            <pc:sldMk cId="0" sldId="256"/>
            <ac:picMk id="5" creationId="{3721D85E-D419-4688-ABF4-73B839906340}"/>
          </ac:picMkLst>
        </pc:picChg>
        <pc:picChg chg="mod">
          <ac:chgData name="Nick Linda" userId="0b544352d14cf812" providerId="LiveId" clId="{EEEC7091-1A39-49EC-9C05-81408735033C}" dt="2019-06-11T18:10:10.902" v="171" actId="1076"/>
          <ac:picMkLst>
            <pc:docMk/>
            <pc:sldMk cId="0" sldId="256"/>
            <ac:picMk id="12" creationId="{EB981B44-74A7-439D-8D81-8A73F77C9EE3}"/>
          </ac:picMkLst>
        </pc:picChg>
        <pc:picChg chg="mod">
          <ac:chgData name="Nick Linda" userId="0b544352d14cf812" providerId="LiveId" clId="{EEEC7091-1A39-49EC-9C05-81408735033C}" dt="2019-06-11T18:13:20.556" v="277" actId="1076"/>
          <ac:picMkLst>
            <pc:docMk/>
            <pc:sldMk cId="0" sldId="256"/>
            <ac:picMk id="16" creationId="{7A1D280F-1A3B-4FCB-8319-FD0A75C87C47}"/>
          </ac:picMkLst>
        </pc:picChg>
        <pc:picChg chg="mod">
          <ac:chgData name="Nick Linda" userId="0b544352d14cf812" providerId="LiveId" clId="{EEEC7091-1A39-49EC-9C05-81408735033C}" dt="2019-06-11T18:09:06.310" v="102" actId="1076"/>
          <ac:picMkLst>
            <pc:docMk/>
            <pc:sldMk cId="0" sldId="256"/>
            <ac:picMk id="18" creationId="{B167399D-95A3-48DE-9338-C6A5F9F0EDF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2143125" y="685800"/>
            <a:ext cx="257175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FD2312F-AFE4-4401-B902-B98E98972FDE}" type="slidenum">
              <a:rPr lang="en-US" altLang="en-US"/>
              <a:pPr>
                <a:defRPr/>
              </a:pPr>
              <a:t>‹#›</a:t>
            </a:fld>
            <a:endParaRPr lang="en-US" altLang="en-US"/>
          </a:p>
        </p:txBody>
      </p:sp>
    </p:spTree>
    <p:extLst>
      <p:ext uri="{BB962C8B-B14F-4D97-AF65-F5344CB8AC3E}">
        <p14:creationId xmlns:p14="http://schemas.microsoft.com/office/powerpoint/2010/main" val="9363266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rgbClr val="FFFF00"/>
                </a:solidFill>
                <a:latin typeface="Times New Roman" pitchFamily="18" charset="0"/>
                <a:ea typeface="MS PGothic" pitchFamily="34" charset="-128"/>
              </a:defRPr>
            </a:lvl1pPr>
            <a:lvl2pPr marL="742950" indent="-285750" eaLnBrk="0" hangingPunct="0">
              <a:defRPr sz="2400">
                <a:solidFill>
                  <a:srgbClr val="FFFF00"/>
                </a:solidFill>
                <a:latin typeface="Times New Roman" pitchFamily="18" charset="0"/>
                <a:ea typeface="MS PGothic" pitchFamily="34" charset="-128"/>
              </a:defRPr>
            </a:lvl2pPr>
            <a:lvl3pPr marL="1143000" indent="-228600" eaLnBrk="0" hangingPunct="0">
              <a:defRPr sz="2400">
                <a:solidFill>
                  <a:srgbClr val="FFFF00"/>
                </a:solidFill>
                <a:latin typeface="Times New Roman" pitchFamily="18" charset="0"/>
                <a:ea typeface="MS PGothic" pitchFamily="34" charset="-128"/>
              </a:defRPr>
            </a:lvl3pPr>
            <a:lvl4pPr marL="1600200" indent="-228600" eaLnBrk="0" hangingPunct="0">
              <a:defRPr sz="2400">
                <a:solidFill>
                  <a:srgbClr val="FFFF00"/>
                </a:solidFill>
                <a:latin typeface="Times New Roman" pitchFamily="18" charset="0"/>
                <a:ea typeface="MS PGothic" pitchFamily="34" charset="-128"/>
              </a:defRPr>
            </a:lvl4pPr>
            <a:lvl5pPr marL="2057400" indent="-228600" eaLnBrk="0" hangingPunct="0">
              <a:defRPr sz="2400">
                <a:solidFill>
                  <a:srgbClr val="FFFF00"/>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rgbClr val="FFFF00"/>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rgbClr val="FFFF00"/>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rgbClr val="FFFF00"/>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rgbClr val="FFFF00"/>
                </a:solidFill>
                <a:latin typeface="Times New Roman" pitchFamily="18" charset="0"/>
                <a:ea typeface="MS PGothic" pitchFamily="34" charset="-128"/>
              </a:defRPr>
            </a:lvl9pPr>
          </a:lstStyle>
          <a:p>
            <a:pPr eaLnBrk="1" hangingPunct="1">
              <a:defRPr/>
            </a:pPr>
            <a:fld id="{01BC53C7-B86F-4165-97B0-19116387EB1B}" type="slidenum">
              <a:rPr lang="en-US" altLang="en-US" sz="1200" smtClean="0"/>
              <a:pPr eaLnBrk="1" hangingPunct="1">
                <a:defRPr/>
              </a:pPr>
              <a:t>1</a:t>
            </a:fld>
            <a:endParaRPr lang="en-US" altLang="en-US" sz="1200"/>
          </a:p>
        </p:txBody>
      </p:sp>
      <p:sp>
        <p:nvSpPr>
          <p:cNvPr id="4098" name="Rectangle 2"/>
          <p:cNvSpPr>
            <a:spLocks noGrp="1" noRot="1" noChangeAspect="1" noChangeArrowheads="1" noTextEdit="1"/>
          </p:cNvSpPr>
          <p:nvPr>
            <p:ph type="sldImg"/>
          </p:nvPr>
        </p:nvSpPr>
        <p:spPr>
          <a:xfrm>
            <a:off x="2143125" y="685800"/>
            <a:ext cx="2571750" cy="3429000"/>
          </a:xfrm>
          <a:ln/>
          <a:extLst>
            <a:ext uri="{FAA26D3D-D897-4be2-8F04-BA451C77F1D7}"/>
          </a:extLst>
        </p:spPr>
      </p:sp>
      <p:sp>
        <p:nvSpPr>
          <p:cNvPr id="4099" name="Rectangle 3"/>
          <p:cNvSpPr>
            <a:spLocks noGrp="1" noChangeArrowheads="1"/>
          </p:cNvSpPr>
          <p:nvPr>
            <p:ph type="body" idx="1"/>
          </p:nvPr>
        </p:nvSpPr>
        <p:spPr/>
        <p:txBody>
          <a:bodyPr/>
          <a:lstStyle/>
          <a:p>
            <a:pPr eaLnBrk="1" hangingPunct="1">
              <a:spcBef>
                <a:spcPct val="50000"/>
              </a:spcBef>
              <a:defRPr/>
            </a:pPr>
            <a:r>
              <a:rPr lang="en-US" sz="3600" b="1">
                <a:latin typeface="Arial" charset="0"/>
                <a:ea typeface="ＭＳ Ｐゴシック" charset="0"/>
              </a:rPr>
              <a:t>Phase II:  </a:t>
            </a:r>
            <a:r>
              <a:rPr lang="en-US" sz="3600">
                <a:latin typeface="Arial" charset="0"/>
                <a:ea typeface="ＭＳ Ｐゴシック" charset="0"/>
              </a:rPr>
              <a:t>In-depth assessment (similar to LEEDS) and information exchange with entire research group. Inform staff of support services, shared equipment, onservation impact, altered techniques or materials. Inquire: needs and concerns</a:t>
            </a:r>
          </a:p>
          <a:p>
            <a:pPr eaLnBrk="1" hangingPunct="1">
              <a:spcBef>
                <a:spcPct val="50000"/>
              </a:spcBef>
              <a:defRPr/>
            </a:pPr>
            <a:r>
              <a:rPr lang="en-US" sz="3600" b="1">
                <a:latin typeface="Arial" charset="0"/>
                <a:ea typeface="ＭＳ Ｐゴシック" charset="0"/>
              </a:rPr>
              <a:t>Phase III:  </a:t>
            </a:r>
            <a:r>
              <a:rPr lang="en-US" sz="3600">
                <a:latin typeface="Arial" charset="0"/>
                <a:ea typeface="ＭＳ Ｐゴシック" charset="0"/>
              </a:rPr>
              <a:t>Follow up</a:t>
            </a:r>
          </a:p>
          <a:p>
            <a:pPr eaLnBrk="1" hangingPunct="1">
              <a:defRPr/>
            </a:pPr>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3634085"/>
            <a:ext cx="27980640" cy="9408795"/>
          </a:xfrm>
        </p:spPr>
        <p:txBody>
          <a:bodyPr/>
          <a:lstStyle/>
          <a:p>
            <a:r>
              <a:rPr lang="en-US"/>
              <a:t>Click to edit Master title style</a:t>
            </a:r>
          </a:p>
        </p:txBody>
      </p:sp>
      <p:sp>
        <p:nvSpPr>
          <p:cNvPr id="3" name="Subtitle 2"/>
          <p:cNvSpPr>
            <a:spLocks noGrp="1"/>
          </p:cNvSpPr>
          <p:nvPr>
            <p:ph type="subTitle" idx="1"/>
          </p:nvPr>
        </p:nvSpPr>
        <p:spPr>
          <a:xfrm>
            <a:off x="4937760" y="24871680"/>
            <a:ext cx="23042880" cy="1121664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B72153-DB0B-4872-958C-5E60C00E8DD2}" type="slidenum">
              <a:rPr lang="en-US" altLang="en-US"/>
              <a:pPr>
                <a:defRPr/>
              </a:pPr>
              <a:t>‹#›</a:t>
            </a:fld>
            <a:endParaRPr lang="en-US" altLang="en-US"/>
          </a:p>
        </p:txBody>
      </p:sp>
    </p:spTree>
    <p:extLst>
      <p:ext uri="{BB962C8B-B14F-4D97-AF65-F5344CB8AC3E}">
        <p14:creationId xmlns:p14="http://schemas.microsoft.com/office/powerpoint/2010/main" val="4023977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9DF636-C83E-40B8-97B4-0012E4BF0676}" type="slidenum">
              <a:rPr lang="en-US" altLang="en-US"/>
              <a:pPr>
                <a:defRPr/>
              </a:pPr>
              <a:t>‹#›</a:t>
            </a:fld>
            <a:endParaRPr lang="en-US" altLang="en-US"/>
          </a:p>
        </p:txBody>
      </p:sp>
    </p:spTree>
    <p:extLst>
      <p:ext uri="{BB962C8B-B14F-4D97-AF65-F5344CB8AC3E}">
        <p14:creationId xmlns:p14="http://schemas.microsoft.com/office/powerpoint/2010/main" val="226797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454360" y="3901440"/>
            <a:ext cx="6995160" cy="351129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68880" y="3901440"/>
            <a:ext cx="20802600" cy="351129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717889-44F1-435E-8160-8DB34B16C081}" type="slidenum">
              <a:rPr lang="en-US" altLang="en-US"/>
              <a:pPr>
                <a:defRPr/>
              </a:pPr>
              <a:t>‹#›</a:t>
            </a:fld>
            <a:endParaRPr lang="en-US" altLang="en-US"/>
          </a:p>
        </p:txBody>
      </p:sp>
    </p:spTree>
    <p:extLst>
      <p:ext uri="{BB962C8B-B14F-4D97-AF65-F5344CB8AC3E}">
        <p14:creationId xmlns:p14="http://schemas.microsoft.com/office/powerpoint/2010/main" val="870911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8AAB80-FF0C-4646-B4EE-739C3772B90D}" type="slidenum">
              <a:rPr lang="en-US" altLang="en-US"/>
              <a:pPr>
                <a:defRPr/>
              </a:pPr>
              <a:t>‹#›</a:t>
            </a:fld>
            <a:endParaRPr lang="en-US" altLang="en-US"/>
          </a:p>
        </p:txBody>
      </p:sp>
    </p:spTree>
    <p:extLst>
      <p:ext uri="{BB962C8B-B14F-4D97-AF65-F5344CB8AC3E}">
        <p14:creationId xmlns:p14="http://schemas.microsoft.com/office/powerpoint/2010/main" val="2385315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6" y="28203525"/>
            <a:ext cx="27980640" cy="871728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600326" y="18602325"/>
            <a:ext cx="27980640" cy="96012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D448C9-1C85-47BC-ABBE-93033C69D588}" type="slidenum">
              <a:rPr lang="en-US" altLang="en-US"/>
              <a:pPr>
                <a:defRPr/>
              </a:pPr>
              <a:t>‹#›</a:t>
            </a:fld>
            <a:endParaRPr lang="en-US" altLang="en-US"/>
          </a:p>
        </p:txBody>
      </p:sp>
    </p:spTree>
    <p:extLst>
      <p:ext uri="{BB962C8B-B14F-4D97-AF65-F5344CB8AC3E}">
        <p14:creationId xmlns:p14="http://schemas.microsoft.com/office/powerpoint/2010/main" val="3406275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68880" y="12681586"/>
            <a:ext cx="13898880" cy="263328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550640" y="12681586"/>
            <a:ext cx="13898880" cy="263328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FE42E-CA84-453E-822E-A5C32CB99247}" type="slidenum">
              <a:rPr lang="en-US" altLang="en-US"/>
              <a:pPr>
                <a:defRPr/>
              </a:pPr>
              <a:t>‹#›</a:t>
            </a:fld>
            <a:endParaRPr lang="en-US" altLang="en-US"/>
          </a:p>
        </p:txBody>
      </p:sp>
    </p:spTree>
    <p:extLst>
      <p:ext uri="{BB962C8B-B14F-4D97-AF65-F5344CB8AC3E}">
        <p14:creationId xmlns:p14="http://schemas.microsoft.com/office/powerpoint/2010/main" val="1810913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920" y="1758316"/>
            <a:ext cx="29626560" cy="7315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5921" y="9824086"/>
            <a:ext cx="14544676" cy="40957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45921" y="13919836"/>
            <a:ext cx="14544676" cy="252869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091" y="9824086"/>
            <a:ext cx="14550390" cy="40957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6722091" y="13919836"/>
            <a:ext cx="14550390" cy="252869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3E7A483-197A-4552-9934-05F92FAF0662}" type="slidenum">
              <a:rPr lang="en-US" altLang="en-US"/>
              <a:pPr>
                <a:defRPr/>
              </a:pPr>
              <a:t>‹#›</a:t>
            </a:fld>
            <a:endParaRPr lang="en-US" altLang="en-US"/>
          </a:p>
        </p:txBody>
      </p:sp>
    </p:spTree>
    <p:extLst>
      <p:ext uri="{BB962C8B-B14F-4D97-AF65-F5344CB8AC3E}">
        <p14:creationId xmlns:p14="http://schemas.microsoft.com/office/powerpoint/2010/main" val="3596138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1919FF-CCA8-45AA-80EF-1EE23098502C}" type="slidenum">
              <a:rPr lang="en-US" altLang="en-US"/>
              <a:pPr>
                <a:defRPr/>
              </a:pPr>
              <a:t>‹#›</a:t>
            </a:fld>
            <a:endParaRPr lang="en-US" altLang="en-US"/>
          </a:p>
        </p:txBody>
      </p:sp>
    </p:spTree>
    <p:extLst>
      <p:ext uri="{BB962C8B-B14F-4D97-AF65-F5344CB8AC3E}">
        <p14:creationId xmlns:p14="http://schemas.microsoft.com/office/powerpoint/2010/main" val="335760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EC007F-0EF5-488C-8BAF-96D49320E7C4}" type="slidenum">
              <a:rPr lang="en-US" altLang="en-US"/>
              <a:pPr>
                <a:defRPr/>
              </a:pPr>
              <a:t>‹#›</a:t>
            </a:fld>
            <a:endParaRPr lang="en-US" altLang="en-US"/>
          </a:p>
        </p:txBody>
      </p:sp>
    </p:spTree>
    <p:extLst>
      <p:ext uri="{BB962C8B-B14F-4D97-AF65-F5344CB8AC3E}">
        <p14:creationId xmlns:p14="http://schemas.microsoft.com/office/powerpoint/2010/main" val="4032040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0" y="1746885"/>
            <a:ext cx="10829926" cy="743712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2870180" y="1746885"/>
            <a:ext cx="18402300" cy="374599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5920" y="9184005"/>
            <a:ext cx="10829926" cy="30022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174EA8-FF76-4253-A7F8-007B661F22FD}" type="slidenum">
              <a:rPr lang="en-US" altLang="en-US"/>
              <a:pPr>
                <a:defRPr/>
              </a:pPr>
              <a:t>‹#›</a:t>
            </a:fld>
            <a:endParaRPr lang="en-US" altLang="en-US"/>
          </a:p>
        </p:txBody>
      </p:sp>
    </p:spTree>
    <p:extLst>
      <p:ext uri="{BB962C8B-B14F-4D97-AF65-F5344CB8AC3E}">
        <p14:creationId xmlns:p14="http://schemas.microsoft.com/office/powerpoint/2010/main" val="71353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6" y="30723840"/>
            <a:ext cx="19751040" cy="362712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6452236" y="3922396"/>
            <a:ext cx="19751040" cy="263347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452236" y="34350960"/>
            <a:ext cx="19751040" cy="51511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EE1ABA-CCEC-4595-9F9A-36E22DBA4173}" type="slidenum">
              <a:rPr lang="en-US" altLang="en-US"/>
              <a:pPr>
                <a:defRPr/>
              </a:pPr>
              <a:t>‹#›</a:t>
            </a:fld>
            <a:endParaRPr lang="en-US" altLang="en-US"/>
          </a:p>
        </p:txBody>
      </p:sp>
    </p:spTree>
    <p:extLst>
      <p:ext uri="{BB962C8B-B14F-4D97-AF65-F5344CB8AC3E}">
        <p14:creationId xmlns:p14="http://schemas.microsoft.com/office/powerpoint/2010/main" val="3843960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69356" y="3901017"/>
            <a:ext cx="27979688"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469356" y="12680952"/>
            <a:ext cx="27979688" cy="26333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469356" y="39990185"/>
            <a:ext cx="6858000" cy="292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defTabSz="3135313">
              <a:defRPr sz="4800">
                <a:solidFill>
                  <a:schemeClr val="tx1"/>
                </a:solidFill>
                <a:latin typeface="Times New Roman" charset="0"/>
                <a:ea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11246644" y="39990185"/>
            <a:ext cx="10425113" cy="292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algn="ctr" defTabSz="3135313">
              <a:defRPr sz="4800">
                <a:solidFill>
                  <a:schemeClr val="tx1"/>
                </a:solidFill>
                <a:latin typeface="Times New Roman" charset="0"/>
                <a:ea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23591044" y="39990185"/>
            <a:ext cx="6858000" cy="292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algn="r" defTabSz="3135313">
              <a:defRPr sz="4800" smtClean="0">
                <a:solidFill>
                  <a:schemeClr val="tx1"/>
                </a:solidFill>
              </a:defRPr>
            </a:lvl1pPr>
          </a:lstStyle>
          <a:p>
            <a:pPr>
              <a:defRPr/>
            </a:pPr>
            <a:fld id="{BBDEB484-A3B6-4593-B22D-67E4FB90BAC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135313" rtl="0" eaLnBrk="0" fontAlgn="base" hangingPunct="0">
        <a:spcBef>
          <a:spcPct val="0"/>
        </a:spcBef>
        <a:spcAft>
          <a:spcPct val="0"/>
        </a:spcAft>
        <a:defRPr sz="15100">
          <a:solidFill>
            <a:schemeClr val="tx2"/>
          </a:solidFill>
          <a:latin typeface="+mj-lt"/>
          <a:ea typeface="MS PGothic" pitchFamily="34" charset="-128"/>
          <a:cs typeface="+mj-cs"/>
        </a:defRPr>
      </a:lvl1pPr>
      <a:lvl2pPr algn="ctr" defTabSz="3135313" rtl="0" eaLnBrk="0" fontAlgn="base" hangingPunct="0">
        <a:spcBef>
          <a:spcPct val="0"/>
        </a:spcBef>
        <a:spcAft>
          <a:spcPct val="0"/>
        </a:spcAft>
        <a:defRPr sz="15100">
          <a:solidFill>
            <a:schemeClr val="tx2"/>
          </a:solidFill>
          <a:latin typeface="Times New Roman" charset="0"/>
          <a:ea typeface="MS PGothic" pitchFamily="34" charset="-128"/>
        </a:defRPr>
      </a:lvl2pPr>
      <a:lvl3pPr algn="ctr" defTabSz="3135313" rtl="0" eaLnBrk="0" fontAlgn="base" hangingPunct="0">
        <a:spcBef>
          <a:spcPct val="0"/>
        </a:spcBef>
        <a:spcAft>
          <a:spcPct val="0"/>
        </a:spcAft>
        <a:defRPr sz="15100">
          <a:solidFill>
            <a:schemeClr val="tx2"/>
          </a:solidFill>
          <a:latin typeface="Times New Roman" charset="0"/>
          <a:ea typeface="MS PGothic" pitchFamily="34" charset="-128"/>
        </a:defRPr>
      </a:lvl3pPr>
      <a:lvl4pPr algn="ctr" defTabSz="3135313" rtl="0" eaLnBrk="0" fontAlgn="base" hangingPunct="0">
        <a:spcBef>
          <a:spcPct val="0"/>
        </a:spcBef>
        <a:spcAft>
          <a:spcPct val="0"/>
        </a:spcAft>
        <a:defRPr sz="15100">
          <a:solidFill>
            <a:schemeClr val="tx2"/>
          </a:solidFill>
          <a:latin typeface="Times New Roman" charset="0"/>
          <a:ea typeface="MS PGothic" pitchFamily="34" charset="-128"/>
        </a:defRPr>
      </a:lvl4pPr>
      <a:lvl5pPr algn="ctr" defTabSz="3135313" rtl="0" eaLnBrk="0" fontAlgn="base" hangingPunct="0">
        <a:spcBef>
          <a:spcPct val="0"/>
        </a:spcBef>
        <a:spcAft>
          <a:spcPct val="0"/>
        </a:spcAft>
        <a:defRPr sz="15100">
          <a:solidFill>
            <a:schemeClr val="tx2"/>
          </a:solidFill>
          <a:latin typeface="Times New Roman" charset="0"/>
          <a:ea typeface="MS PGothic" pitchFamily="34" charset="-128"/>
        </a:defRPr>
      </a:lvl5pPr>
      <a:lvl6pPr marL="457200" algn="ctr" defTabSz="3135313" rtl="0" fontAlgn="base">
        <a:spcBef>
          <a:spcPct val="0"/>
        </a:spcBef>
        <a:spcAft>
          <a:spcPct val="0"/>
        </a:spcAft>
        <a:defRPr sz="15100">
          <a:solidFill>
            <a:schemeClr val="tx2"/>
          </a:solidFill>
          <a:latin typeface="Times New Roman" charset="0"/>
          <a:ea typeface="ＭＳ Ｐゴシック" charset="0"/>
        </a:defRPr>
      </a:lvl6pPr>
      <a:lvl7pPr marL="914400" algn="ctr" defTabSz="3135313" rtl="0" fontAlgn="base">
        <a:spcBef>
          <a:spcPct val="0"/>
        </a:spcBef>
        <a:spcAft>
          <a:spcPct val="0"/>
        </a:spcAft>
        <a:defRPr sz="15100">
          <a:solidFill>
            <a:schemeClr val="tx2"/>
          </a:solidFill>
          <a:latin typeface="Times New Roman" charset="0"/>
          <a:ea typeface="ＭＳ Ｐゴシック" charset="0"/>
        </a:defRPr>
      </a:lvl7pPr>
      <a:lvl8pPr marL="1371600" algn="ctr" defTabSz="3135313" rtl="0" fontAlgn="base">
        <a:spcBef>
          <a:spcPct val="0"/>
        </a:spcBef>
        <a:spcAft>
          <a:spcPct val="0"/>
        </a:spcAft>
        <a:defRPr sz="15100">
          <a:solidFill>
            <a:schemeClr val="tx2"/>
          </a:solidFill>
          <a:latin typeface="Times New Roman" charset="0"/>
          <a:ea typeface="ＭＳ Ｐゴシック" charset="0"/>
        </a:defRPr>
      </a:lvl8pPr>
      <a:lvl9pPr marL="1828800" algn="ctr" defTabSz="3135313" rtl="0" fontAlgn="base">
        <a:spcBef>
          <a:spcPct val="0"/>
        </a:spcBef>
        <a:spcAft>
          <a:spcPct val="0"/>
        </a:spcAft>
        <a:defRPr sz="15100">
          <a:solidFill>
            <a:schemeClr val="tx2"/>
          </a:solidFill>
          <a:latin typeface="Times New Roman" charset="0"/>
          <a:ea typeface="ＭＳ Ｐゴシック" charset="0"/>
        </a:defRPr>
      </a:lvl9pPr>
    </p:titleStyle>
    <p:bodyStyle>
      <a:lvl1pPr marL="1176338" indent="-1176338" algn="l" defTabSz="3135313" rtl="0" eaLnBrk="0" fontAlgn="base" hangingPunct="0">
        <a:spcBef>
          <a:spcPct val="20000"/>
        </a:spcBef>
        <a:spcAft>
          <a:spcPct val="0"/>
        </a:spcAft>
        <a:buChar char="•"/>
        <a:defRPr sz="11000">
          <a:solidFill>
            <a:schemeClr val="tx1"/>
          </a:solidFill>
          <a:latin typeface="+mn-lt"/>
          <a:ea typeface="MS PGothic" pitchFamily="34" charset="-128"/>
          <a:cs typeface="+mn-cs"/>
        </a:defRPr>
      </a:lvl1pPr>
      <a:lvl2pPr marL="2547938" indent="-981075" algn="l" defTabSz="3135313" rtl="0" eaLnBrk="0" fontAlgn="base" hangingPunct="0">
        <a:spcBef>
          <a:spcPct val="20000"/>
        </a:spcBef>
        <a:spcAft>
          <a:spcPct val="0"/>
        </a:spcAft>
        <a:buChar char="–"/>
        <a:defRPr sz="9600">
          <a:solidFill>
            <a:schemeClr val="tx1"/>
          </a:solidFill>
          <a:latin typeface="+mn-lt"/>
          <a:ea typeface="MS PGothic" pitchFamily="34" charset="-128"/>
        </a:defRPr>
      </a:lvl2pPr>
      <a:lvl3pPr marL="3919538" indent="-784225" algn="l" defTabSz="3135313" rtl="0" eaLnBrk="0" fontAlgn="base" hangingPunct="0">
        <a:spcBef>
          <a:spcPct val="20000"/>
        </a:spcBef>
        <a:spcAft>
          <a:spcPct val="0"/>
        </a:spcAft>
        <a:buChar char="•"/>
        <a:defRPr sz="8200">
          <a:solidFill>
            <a:schemeClr val="tx1"/>
          </a:solidFill>
          <a:latin typeface="+mn-lt"/>
          <a:ea typeface="MS PGothic" pitchFamily="34" charset="-128"/>
        </a:defRPr>
      </a:lvl3pPr>
      <a:lvl4pPr marL="5486400" indent="-784225" algn="l" defTabSz="3135313" rtl="0" eaLnBrk="0" fontAlgn="base" hangingPunct="0">
        <a:spcBef>
          <a:spcPct val="20000"/>
        </a:spcBef>
        <a:spcAft>
          <a:spcPct val="0"/>
        </a:spcAft>
        <a:buChar char="–"/>
        <a:defRPr sz="6900">
          <a:solidFill>
            <a:schemeClr val="tx1"/>
          </a:solidFill>
          <a:latin typeface="+mn-lt"/>
          <a:ea typeface="MS PGothic" pitchFamily="34" charset="-128"/>
        </a:defRPr>
      </a:lvl4pPr>
      <a:lvl5pPr marL="7053263" indent="-782638" algn="l" defTabSz="3135313" rtl="0" eaLnBrk="0" fontAlgn="base" hangingPunct="0">
        <a:spcBef>
          <a:spcPct val="20000"/>
        </a:spcBef>
        <a:spcAft>
          <a:spcPct val="0"/>
        </a:spcAft>
        <a:buChar char="»"/>
        <a:defRPr sz="6900">
          <a:solidFill>
            <a:schemeClr val="tx1"/>
          </a:solidFill>
          <a:latin typeface="+mn-lt"/>
          <a:ea typeface="MS PGothic" pitchFamily="34" charset="-128"/>
        </a:defRPr>
      </a:lvl5pPr>
      <a:lvl6pPr marL="7510463" indent="-782638" algn="l" defTabSz="3135313" rtl="0" fontAlgn="base">
        <a:spcBef>
          <a:spcPct val="20000"/>
        </a:spcBef>
        <a:spcAft>
          <a:spcPct val="0"/>
        </a:spcAft>
        <a:buChar char="»"/>
        <a:defRPr sz="6900">
          <a:solidFill>
            <a:schemeClr val="tx1"/>
          </a:solidFill>
          <a:latin typeface="+mn-lt"/>
          <a:ea typeface="+mn-ea"/>
        </a:defRPr>
      </a:lvl6pPr>
      <a:lvl7pPr marL="7967663" indent="-782638" algn="l" defTabSz="3135313" rtl="0" fontAlgn="base">
        <a:spcBef>
          <a:spcPct val="20000"/>
        </a:spcBef>
        <a:spcAft>
          <a:spcPct val="0"/>
        </a:spcAft>
        <a:buChar char="»"/>
        <a:defRPr sz="6900">
          <a:solidFill>
            <a:schemeClr val="tx1"/>
          </a:solidFill>
          <a:latin typeface="+mn-lt"/>
          <a:ea typeface="+mn-ea"/>
        </a:defRPr>
      </a:lvl7pPr>
      <a:lvl8pPr marL="8424863" indent="-782638" algn="l" defTabSz="3135313" rtl="0" fontAlgn="base">
        <a:spcBef>
          <a:spcPct val="20000"/>
        </a:spcBef>
        <a:spcAft>
          <a:spcPct val="0"/>
        </a:spcAft>
        <a:buChar char="»"/>
        <a:defRPr sz="6900">
          <a:solidFill>
            <a:schemeClr val="tx1"/>
          </a:solidFill>
          <a:latin typeface="+mn-lt"/>
          <a:ea typeface="+mn-ea"/>
        </a:defRPr>
      </a:lvl8pPr>
      <a:lvl9pPr marL="8882063" indent="-782638" algn="l" defTabSz="3135313" rtl="0" fontAlgn="base">
        <a:spcBef>
          <a:spcPct val="20000"/>
        </a:spcBef>
        <a:spcAft>
          <a:spcPct val="0"/>
        </a:spcAft>
        <a:buChar char="»"/>
        <a:defRPr sz="69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notesSlide" Target="../notesSlides/notesSlide1.xml"/><Relationship Id="rId7" Type="http://schemas.openxmlformats.org/officeDocument/2006/relationships/image" Target="../media/image4.JPG"/><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Footer" descr="This box displays no content." title="A Strip of Color for Aesthetics"/>
          <p:cNvSpPr txBox="1">
            <a:spLocks noChangeArrowheads="1"/>
          </p:cNvSpPr>
          <p:nvPr/>
        </p:nvSpPr>
        <p:spPr bwMode="auto">
          <a:xfrm>
            <a:off x="23813" y="41266534"/>
            <a:ext cx="32918400" cy="1323439"/>
          </a:xfrm>
          <a:prstGeom prst="rect">
            <a:avLst/>
          </a:prstGeom>
          <a:solidFill>
            <a:schemeClr val="accent6"/>
          </a:solidFill>
          <a:ln>
            <a:noFill/>
          </a:ln>
          <a:effectLst/>
        </p:spPr>
        <p:txBody>
          <a:bodyPr>
            <a:spAutoFit/>
          </a:bodyPr>
          <a:lstStyle/>
          <a:p>
            <a:pPr algn="ctr">
              <a:defRPr/>
            </a:pPr>
            <a:endParaRPr lang="en-US" sz="8000" b="1" dirty="0">
              <a:solidFill>
                <a:schemeClr val="accent6"/>
              </a:solidFill>
              <a:latin typeface="Arial" charset="0"/>
              <a:ea typeface="ＭＳ Ｐゴシック" charset="0"/>
            </a:endParaRPr>
          </a:p>
        </p:txBody>
      </p:sp>
      <p:sp>
        <p:nvSpPr>
          <p:cNvPr id="39" name="Acknowledgements Body"/>
          <p:cNvSpPr txBox="1">
            <a:spLocks/>
          </p:cNvSpPr>
          <p:nvPr/>
        </p:nvSpPr>
        <p:spPr bwMode="auto">
          <a:xfrm>
            <a:off x="22296835" y="32336879"/>
            <a:ext cx="9559528" cy="6539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marL="1176338" indent="-1176338" algn="l" defTabSz="3135313" rtl="0" eaLnBrk="0" fontAlgn="base" hangingPunct="0">
              <a:spcBef>
                <a:spcPct val="20000"/>
              </a:spcBef>
              <a:spcAft>
                <a:spcPct val="0"/>
              </a:spcAft>
              <a:buChar char="•"/>
              <a:defRPr sz="2400">
                <a:solidFill>
                  <a:schemeClr val="tx1"/>
                </a:solidFill>
                <a:latin typeface="+mn-lt"/>
                <a:ea typeface="MS PGothic" pitchFamily="34" charset="-128"/>
                <a:cs typeface="+mn-cs"/>
              </a:defRPr>
            </a:lvl1pPr>
            <a:lvl2pPr marL="2547938" indent="-981075" algn="l" defTabSz="3135313" rtl="0" eaLnBrk="0" fontAlgn="base" hangingPunct="0">
              <a:spcBef>
                <a:spcPct val="20000"/>
              </a:spcBef>
              <a:spcAft>
                <a:spcPct val="0"/>
              </a:spcAft>
              <a:buChar char="–"/>
              <a:defRPr sz="2000">
                <a:solidFill>
                  <a:schemeClr val="tx1"/>
                </a:solidFill>
                <a:latin typeface="+mn-lt"/>
                <a:ea typeface="MS PGothic" pitchFamily="34" charset="-128"/>
              </a:defRPr>
            </a:lvl2pPr>
            <a:lvl3pPr marL="3919538" indent="-784225" algn="l" defTabSz="3135313" rtl="0" eaLnBrk="0" fontAlgn="base" hangingPunct="0">
              <a:spcBef>
                <a:spcPct val="20000"/>
              </a:spcBef>
              <a:spcAft>
                <a:spcPct val="0"/>
              </a:spcAft>
              <a:buChar char="•"/>
              <a:defRPr sz="1800">
                <a:solidFill>
                  <a:schemeClr val="tx1"/>
                </a:solidFill>
                <a:latin typeface="+mn-lt"/>
                <a:ea typeface="MS PGothic" pitchFamily="34" charset="-128"/>
              </a:defRPr>
            </a:lvl3pPr>
            <a:lvl4pPr marL="5486400" indent="-784225" algn="l" defTabSz="3135313" rtl="0" eaLnBrk="0" fontAlgn="base" hangingPunct="0">
              <a:spcBef>
                <a:spcPct val="20000"/>
              </a:spcBef>
              <a:spcAft>
                <a:spcPct val="0"/>
              </a:spcAft>
              <a:buChar char="–"/>
              <a:defRPr sz="1600">
                <a:solidFill>
                  <a:schemeClr val="tx1"/>
                </a:solidFill>
                <a:latin typeface="+mn-lt"/>
                <a:ea typeface="MS PGothic" pitchFamily="34" charset="-128"/>
              </a:defRPr>
            </a:lvl4pPr>
            <a:lvl5pPr marL="7053263" indent="-782638" algn="l" defTabSz="3135313" rtl="0" eaLnBrk="0" fontAlgn="base" hangingPunct="0">
              <a:spcBef>
                <a:spcPct val="20000"/>
              </a:spcBef>
              <a:spcAft>
                <a:spcPct val="0"/>
              </a:spcAft>
              <a:buChar char="»"/>
              <a:defRPr sz="1600">
                <a:solidFill>
                  <a:schemeClr val="tx1"/>
                </a:solidFill>
                <a:latin typeface="+mn-lt"/>
                <a:ea typeface="MS PGothic" pitchFamily="34" charset="-128"/>
              </a:defRPr>
            </a:lvl5pPr>
            <a:lvl6pPr marL="7510463" indent="-782638" algn="l" defTabSz="3135313" rtl="0" fontAlgn="base">
              <a:spcBef>
                <a:spcPct val="20000"/>
              </a:spcBef>
              <a:spcAft>
                <a:spcPct val="0"/>
              </a:spcAft>
              <a:buChar char="»"/>
              <a:defRPr sz="1600">
                <a:solidFill>
                  <a:schemeClr val="tx1"/>
                </a:solidFill>
                <a:latin typeface="+mn-lt"/>
                <a:ea typeface="+mn-ea"/>
              </a:defRPr>
            </a:lvl6pPr>
            <a:lvl7pPr marL="7967663" indent="-782638" algn="l" defTabSz="3135313" rtl="0" fontAlgn="base">
              <a:spcBef>
                <a:spcPct val="20000"/>
              </a:spcBef>
              <a:spcAft>
                <a:spcPct val="0"/>
              </a:spcAft>
              <a:buChar char="»"/>
              <a:defRPr sz="1600">
                <a:solidFill>
                  <a:schemeClr val="tx1"/>
                </a:solidFill>
                <a:latin typeface="+mn-lt"/>
                <a:ea typeface="+mn-ea"/>
              </a:defRPr>
            </a:lvl7pPr>
            <a:lvl8pPr marL="8424863" indent="-782638" algn="l" defTabSz="3135313" rtl="0" fontAlgn="base">
              <a:spcBef>
                <a:spcPct val="20000"/>
              </a:spcBef>
              <a:spcAft>
                <a:spcPct val="0"/>
              </a:spcAft>
              <a:buChar char="»"/>
              <a:defRPr sz="1600">
                <a:solidFill>
                  <a:schemeClr val="tx1"/>
                </a:solidFill>
                <a:latin typeface="+mn-lt"/>
                <a:ea typeface="+mn-ea"/>
              </a:defRPr>
            </a:lvl8pPr>
            <a:lvl9pPr marL="8882063" indent="-782638" algn="l" defTabSz="3135313" rtl="0" fontAlgn="base">
              <a:spcBef>
                <a:spcPct val="20000"/>
              </a:spcBef>
              <a:spcAft>
                <a:spcPct val="0"/>
              </a:spcAft>
              <a:buChar char="»"/>
              <a:defRPr sz="1600">
                <a:solidFill>
                  <a:schemeClr val="tx1"/>
                </a:solidFill>
                <a:latin typeface="+mn-lt"/>
                <a:ea typeface="+mn-ea"/>
              </a:defRPr>
            </a:lvl9pPr>
          </a:lstStyle>
          <a:p>
            <a:pPr marL="0" indent="0">
              <a:buFontTx/>
              <a:buNone/>
              <a:defRPr/>
            </a:pPr>
            <a:r>
              <a:rPr lang="en-US" sz="2800" kern="0" dirty="0"/>
              <a:t>The efforts of the Cool Campus Challenge would not have been possible without the cooperation of the sustainability team at Student Housing and Dining Services and the ASUCD </a:t>
            </a:r>
            <a:r>
              <a:rPr lang="en-US" sz="2800" kern="0" dirty="0" err="1"/>
              <a:t>CoHo</a:t>
            </a:r>
            <a:r>
              <a:rPr lang="en-US" sz="2800" kern="0" dirty="0"/>
              <a:t>. The Office of Sustainability would also like to thank the UC Davis Arboretum for their help in coordinating the campus tree planting and Pete Scully for his wonderful guidance during the Sketching Sustainability Sketch Crawl. Finally, many thanks to the UC Office of the President for funding and supporting our efforts as Fellows.</a:t>
            </a:r>
          </a:p>
        </p:txBody>
      </p:sp>
      <p:sp>
        <p:nvSpPr>
          <p:cNvPr id="38" name="Acknowledgements Title"/>
          <p:cNvSpPr txBox="1">
            <a:spLocks/>
          </p:cNvSpPr>
          <p:nvPr/>
        </p:nvSpPr>
        <p:spPr bwMode="auto">
          <a:xfrm>
            <a:off x="22237550" y="30940484"/>
            <a:ext cx="9201150" cy="139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r>
              <a:rPr lang="en-US" altLang="en-US" sz="4400" kern="0" dirty="0">
                <a:solidFill>
                  <a:schemeClr val="accent2"/>
                </a:solidFill>
                <a:latin typeface="Arial" pitchFamily="34" charset="0"/>
              </a:rPr>
              <a:t>Acknowledgements </a:t>
            </a:r>
          </a:p>
        </p:txBody>
      </p:sp>
      <p:sp>
        <p:nvSpPr>
          <p:cNvPr id="32" name="Future Goals Body"/>
          <p:cNvSpPr txBox="1">
            <a:spLocks/>
          </p:cNvSpPr>
          <p:nvPr/>
        </p:nvSpPr>
        <p:spPr bwMode="auto">
          <a:xfrm>
            <a:off x="22682616" y="19716750"/>
            <a:ext cx="9559528"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marL="1176338" indent="-1176338" algn="l" defTabSz="3135313" rtl="0" eaLnBrk="0" fontAlgn="base" hangingPunct="0">
              <a:spcBef>
                <a:spcPct val="20000"/>
              </a:spcBef>
              <a:spcAft>
                <a:spcPct val="0"/>
              </a:spcAft>
              <a:buChar char="•"/>
              <a:defRPr sz="2400">
                <a:solidFill>
                  <a:schemeClr val="tx1"/>
                </a:solidFill>
                <a:latin typeface="+mn-lt"/>
                <a:ea typeface="MS PGothic" pitchFamily="34" charset="-128"/>
                <a:cs typeface="+mn-cs"/>
              </a:defRPr>
            </a:lvl1pPr>
            <a:lvl2pPr marL="2547938" indent="-981075" algn="l" defTabSz="3135313" rtl="0" eaLnBrk="0" fontAlgn="base" hangingPunct="0">
              <a:spcBef>
                <a:spcPct val="20000"/>
              </a:spcBef>
              <a:spcAft>
                <a:spcPct val="0"/>
              </a:spcAft>
              <a:buChar char="–"/>
              <a:defRPr sz="2000">
                <a:solidFill>
                  <a:schemeClr val="tx1"/>
                </a:solidFill>
                <a:latin typeface="+mn-lt"/>
                <a:ea typeface="MS PGothic" pitchFamily="34" charset="-128"/>
              </a:defRPr>
            </a:lvl2pPr>
            <a:lvl3pPr marL="3919538" indent="-784225" algn="l" defTabSz="3135313" rtl="0" eaLnBrk="0" fontAlgn="base" hangingPunct="0">
              <a:spcBef>
                <a:spcPct val="20000"/>
              </a:spcBef>
              <a:spcAft>
                <a:spcPct val="0"/>
              </a:spcAft>
              <a:buChar char="•"/>
              <a:defRPr sz="1800">
                <a:solidFill>
                  <a:schemeClr val="tx1"/>
                </a:solidFill>
                <a:latin typeface="+mn-lt"/>
                <a:ea typeface="MS PGothic" pitchFamily="34" charset="-128"/>
              </a:defRPr>
            </a:lvl3pPr>
            <a:lvl4pPr marL="5486400" indent="-784225" algn="l" defTabSz="3135313" rtl="0" eaLnBrk="0" fontAlgn="base" hangingPunct="0">
              <a:spcBef>
                <a:spcPct val="20000"/>
              </a:spcBef>
              <a:spcAft>
                <a:spcPct val="0"/>
              </a:spcAft>
              <a:buChar char="–"/>
              <a:defRPr sz="1600">
                <a:solidFill>
                  <a:schemeClr val="tx1"/>
                </a:solidFill>
                <a:latin typeface="+mn-lt"/>
                <a:ea typeface="MS PGothic" pitchFamily="34" charset="-128"/>
              </a:defRPr>
            </a:lvl4pPr>
            <a:lvl5pPr marL="7053263" indent="-782638" algn="l" defTabSz="3135313" rtl="0" eaLnBrk="0" fontAlgn="base" hangingPunct="0">
              <a:spcBef>
                <a:spcPct val="20000"/>
              </a:spcBef>
              <a:spcAft>
                <a:spcPct val="0"/>
              </a:spcAft>
              <a:buChar char="»"/>
              <a:defRPr sz="1600">
                <a:solidFill>
                  <a:schemeClr val="tx1"/>
                </a:solidFill>
                <a:latin typeface="+mn-lt"/>
                <a:ea typeface="MS PGothic" pitchFamily="34" charset="-128"/>
              </a:defRPr>
            </a:lvl5pPr>
            <a:lvl6pPr marL="7510463" indent="-782638" algn="l" defTabSz="3135313" rtl="0" fontAlgn="base">
              <a:spcBef>
                <a:spcPct val="20000"/>
              </a:spcBef>
              <a:spcAft>
                <a:spcPct val="0"/>
              </a:spcAft>
              <a:buChar char="»"/>
              <a:defRPr sz="1600">
                <a:solidFill>
                  <a:schemeClr val="tx1"/>
                </a:solidFill>
                <a:latin typeface="+mn-lt"/>
                <a:ea typeface="+mn-ea"/>
              </a:defRPr>
            </a:lvl6pPr>
            <a:lvl7pPr marL="7967663" indent="-782638" algn="l" defTabSz="3135313" rtl="0" fontAlgn="base">
              <a:spcBef>
                <a:spcPct val="20000"/>
              </a:spcBef>
              <a:spcAft>
                <a:spcPct val="0"/>
              </a:spcAft>
              <a:buChar char="»"/>
              <a:defRPr sz="1600">
                <a:solidFill>
                  <a:schemeClr val="tx1"/>
                </a:solidFill>
                <a:latin typeface="+mn-lt"/>
                <a:ea typeface="+mn-ea"/>
              </a:defRPr>
            </a:lvl7pPr>
            <a:lvl8pPr marL="8424863" indent="-782638" algn="l" defTabSz="3135313" rtl="0" fontAlgn="base">
              <a:spcBef>
                <a:spcPct val="20000"/>
              </a:spcBef>
              <a:spcAft>
                <a:spcPct val="0"/>
              </a:spcAft>
              <a:buChar char="»"/>
              <a:defRPr sz="1600">
                <a:solidFill>
                  <a:schemeClr val="tx1"/>
                </a:solidFill>
                <a:latin typeface="+mn-lt"/>
                <a:ea typeface="+mn-ea"/>
              </a:defRPr>
            </a:lvl8pPr>
            <a:lvl9pPr marL="8882063" indent="-782638" algn="l" defTabSz="3135313" rtl="0" fontAlgn="base">
              <a:spcBef>
                <a:spcPct val="20000"/>
              </a:spcBef>
              <a:spcAft>
                <a:spcPct val="0"/>
              </a:spcAft>
              <a:buChar char="»"/>
              <a:defRPr sz="1600">
                <a:solidFill>
                  <a:schemeClr val="tx1"/>
                </a:solidFill>
                <a:latin typeface="+mn-lt"/>
                <a:ea typeface="+mn-ea"/>
              </a:defRPr>
            </a:lvl9pPr>
          </a:lstStyle>
          <a:p>
            <a:pPr marL="0" indent="0">
              <a:buFontTx/>
              <a:buNone/>
              <a:defRPr/>
            </a:pPr>
            <a:r>
              <a:rPr lang="en-US" kern="0" dirty="0"/>
              <a:t>The Cool Campus Challenge may return in the future, and if it does UCD will once again strive for the honor of “Coolest Campus”. Fellows and the Office of Sustainability have given the creators of the Cool Campus Challenge at the UC Office of the President feedback regarding issues  experienced with the online tool. Among other things, the hope is that future versions of the Cool Campus Challenge allow users to post videos, contain better safeguards against fraudulent actions, and have a home in a mobile phone application.</a:t>
            </a:r>
          </a:p>
        </p:txBody>
      </p:sp>
      <p:sp>
        <p:nvSpPr>
          <p:cNvPr id="33" name="Future Goals Title"/>
          <p:cNvSpPr txBox="1">
            <a:spLocks/>
          </p:cNvSpPr>
          <p:nvPr/>
        </p:nvSpPr>
        <p:spPr bwMode="auto">
          <a:xfrm>
            <a:off x="22683788" y="18351500"/>
            <a:ext cx="9201150" cy="139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r>
              <a:rPr lang="en-US" altLang="en-US" sz="4400" kern="0" dirty="0">
                <a:solidFill>
                  <a:schemeClr val="accent2"/>
                </a:solidFill>
                <a:latin typeface="Arial" pitchFamily="34" charset="0"/>
              </a:rPr>
              <a:t>Future Goals</a:t>
            </a:r>
          </a:p>
        </p:txBody>
      </p:sp>
      <p:sp>
        <p:nvSpPr>
          <p:cNvPr id="31" name="Conclusions Body"/>
          <p:cNvSpPr txBox="1">
            <a:spLocks/>
          </p:cNvSpPr>
          <p:nvPr/>
        </p:nvSpPr>
        <p:spPr bwMode="auto">
          <a:xfrm>
            <a:off x="22901672" y="7873396"/>
            <a:ext cx="8660011" cy="340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marL="1176338" indent="-1176338" algn="l" defTabSz="3135313" rtl="0" eaLnBrk="0" fontAlgn="base" hangingPunct="0">
              <a:spcBef>
                <a:spcPct val="20000"/>
              </a:spcBef>
              <a:spcAft>
                <a:spcPct val="0"/>
              </a:spcAft>
              <a:buChar char="•"/>
              <a:defRPr sz="2400">
                <a:solidFill>
                  <a:schemeClr val="tx1"/>
                </a:solidFill>
                <a:latin typeface="+mn-lt"/>
                <a:ea typeface="MS PGothic" pitchFamily="34" charset="-128"/>
                <a:cs typeface="+mn-cs"/>
              </a:defRPr>
            </a:lvl1pPr>
            <a:lvl2pPr marL="2547938" indent="-981075" algn="l" defTabSz="3135313" rtl="0" eaLnBrk="0" fontAlgn="base" hangingPunct="0">
              <a:spcBef>
                <a:spcPct val="20000"/>
              </a:spcBef>
              <a:spcAft>
                <a:spcPct val="0"/>
              </a:spcAft>
              <a:buChar char="–"/>
              <a:defRPr sz="2000">
                <a:solidFill>
                  <a:schemeClr val="tx1"/>
                </a:solidFill>
                <a:latin typeface="+mn-lt"/>
                <a:ea typeface="MS PGothic" pitchFamily="34" charset="-128"/>
              </a:defRPr>
            </a:lvl2pPr>
            <a:lvl3pPr marL="3919538" indent="-784225" algn="l" defTabSz="3135313" rtl="0" eaLnBrk="0" fontAlgn="base" hangingPunct="0">
              <a:spcBef>
                <a:spcPct val="20000"/>
              </a:spcBef>
              <a:spcAft>
                <a:spcPct val="0"/>
              </a:spcAft>
              <a:buChar char="•"/>
              <a:defRPr sz="1800">
                <a:solidFill>
                  <a:schemeClr val="tx1"/>
                </a:solidFill>
                <a:latin typeface="+mn-lt"/>
                <a:ea typeface="MS PGothic" pitchFamily="34" charset="-128"/>
              </a:defRPr>
            </a:lvl3pPr>
            <a:lvl4pPr marL="5486400" indent="-784225" algn="l" defTabSz="3135313" rtl="0" eaLnBrk="0" fontAlgn="base" hangingPunct="0">
              <a:spcBef>
                <a:spcPct val="20000"/>
              </a:spcBef>
              <a:spcAft>
                <a:spcPct val="0"/>
              </a:spcAft>
              <a:buChar char="–"/>
              <a:defRPr sz="1600">
                <a:solidFill>
                  <a:schemeClr val="tx1"/>
                </a:solidFill>
                <a:latin typeface="+mn-lt"/>
                <a:ea typeface="MS PGothic" pitchFamily="34" charset="-128"/>
              </a:defRPr>
            </a:lvl4pPr>
            <a:lvl5pPr marL="7053263" indent="-782638" algn="l" defTabSz="3135313" rtl="0" eaLnBrk="0" fontAlgn="base" hangingPunct="0">
              <a:spcBef>
                <a:spcPct val="20000"/>
              </a:spcBef>
              <a:spcAft>
                <a:spcPct val="0"/>
              </a:spcAft>
              <a:buChar char="»"/>
              <a:defRPr sz="1600">
                <a:solidFill>
                  <a:schemeClr val="tx1"/>
                </a:solidFill>
                <a:latin typeface="+mn-lt"/>
                <a:ea typeface="MS PGothic" pitchFamily="34" charset="-128"/>
              </a:defRPr>
            </a:lvl5pPr>
            <a:lvl6pPr marL="7510463" indent="-782638" algn="l" defTabSz="3135313" rtl="0" fontAlgn="base">
              <a:spcBef>
                <a:spcPct val="20000"/>
              </a:spcBef>
              <a:spcAft>
                <a:spcPct val="0"/>
              </a:spcAft>
              <a:buChar char="»"/>
              <a:defRPr sz="1600">
                <a:solidFill>
                  <a:schemeClr val="tx1"/>
                </a:solidFill>
                <a:latin typeface="+mn-lt"/>
                <a:ea typeface="+mn-ea"/>
              </a:defRPr>
            </a:lvl6pPr>
            <a:lvl7pPr marL="7967663" indent="-782638" algn="l" defTabSz="3135313" rtl="0" fontAlgn="base">
              <a:spcBef>
                <a:spcPct val="20000"/>
              </a:spcBef>
              <a:spcAft>
                <a:spcPct val="0"/>
              </a:spcAft>
              <a:buChar char="»"/>
              <a:defRPr sz="1600">
                <a:solidFill>
                  <a:schemeClr val="tx1"/>
                </a:solidFill>
                <a:latin typeface="+mn-lt"/>
                <a:ea typeface="+mn-ea"/>
              </a:defRPr>
            </a:lvl7pPr>
            <a:lvl8pPr marL="8424863" indent="-782638" algn="l" defTabSz="3135313" rtl="0" fontAlgn="base">
              <a:spcBef>
                <a:spcPct val="20000"/>
              </a:spcBef>
              <a:spcAft>
                <a:spcPct val="0"/>
              </a:spcAft>
              <a:buChar char="»"/>
              <a:defRPr sz="1600">
                <a:solidFill>
                  <a:schemeClr val="tx1"/>
                </a:solidFill>
                <a:latin typeface="+mn-lt"/>
                <a:ea typeface="+mn-ea"/>
              </a:defRPr>
            </a:lvl8pPr>
            <a:lvl9pPr marL="8882063" indent="-782638" algn="l" defTabSz="3135313" rtl="0" fontAlgn="base">
              <a:spcBef>
                <a:spcPct val="20000"/>
              </a:spcBef>
              <a:spcAft>
                <a:spcPct val="0"/>
              </a:spcAft>
              <a:buChar char="»"/>
              <a:defRPr sz="1600">
                <a:solidFill>
                  <a:schemeClr val="tx1"/>
                </a:solidFill>
                <a:latin typeface="+mn-lt"/>
                <a:ea typeface="+mn-ea"/>
              </a:defRPr>
            </a:lvl9pPr>
          </a:lstStyle>
          <a:p>
            <a:pPr marL="0" indent="0">
              <a:buFontTx/>
              <a:buNone/>
              <a:defRPr/>
            </a:pPr>
            <a:r>
              <a:rPr lang="en-US" sz="2800" kern="0" dirty="0"/>
              <a:t>Events like the CCC are crucial to increasing public awareness of climate change and inspiring individuals to make simple changes in their everyday lives to live sustainably. Although in themselves small, individual actions can cause serious change when many people take them in </a:t>
            </a:r>
            <a:r>
              <a:rPr lang="en-US" sz="2800" kern="0"/>
              <a:t>large enough numbers.</a:t>
            </a:r>
            <a:endParaRPr lang="en-US" kern="0" dirty="0"/>
          </a:p>
        </p:txBody>
      </p:sp>
      <p:sp>
        <p:nvSpPr>
          <p:cNvPr id="30" name="Conclusions Title"/>
          <p:cNvSpPr txBox="1">
            <a:spLocks/>
          </p:cNvSpPr>
          <p:nvPr/>
        </p:nvSpPr>
        <p:spPr bwMode="auto">
          <a:xfrm>
            <a:off x="22901672" y="6477001"/>
            <a:ext cx="9201150" cy="139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r>
              <a:rPr lang="en-US" altLang="en-US" sz="4400" kern="0" dirty="0">
                <a:solidFill>
                  <a:schemeClr val="accent2"/>
                </a:solidFill>
                <a:latin typeface="Arial" pitchFamily="34" charset="0"/>
              </a:rPr>
              <a:t>Conclusions</a:t>
            </a:r>
          </a:p>
        </p:txBody>
      </p:sp>
      <p:sp>
        <p:nvSpPr>
          <p:cNvPr id="29" name="Results Body"/>
          <p:cNvSpPr txBox="1">
            <a:spLocks/>
          </p:cNvSpPr>
          <p:nvPr/>
        </p:nvSpPr>
        <p:spPr bwMode="auto">
          <a:xfrm>
            <a:off x="11263346" y="18454897"/>
            <a:ext cx="9559528" cy="944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marL="1176338" indent="-1176338" algn="l" defTabSz="3135313" rtl="0" eaLnBrk="0" fontAlgn="base" hangingPunct="0">
              <a:spcBef>
                <a:spcPct val="20000"/>
              </a:spcBef>
              <a:spcAft>
                <a:spcPct val="0"/>
              </a:spcAft>
              <a:buChar char="•"/>
              <a:defRPr sz="2400">
                <a:solidFill>
                  <a:schemeClr val="tx1"/>
                </a:solidFill>
                <a:latin typeface="+mn-lt"/>
                <a:ea typeface="MS PGothic" pitchFamily="34" charset="-128"/>
                <a:cs typeface="+mn-cs"/>
              </a:defRPr>
            </a:lvl1pPr>
            <a:lvl2pPr marL="2547938" indent="-981075" algn="l" defTabSz="3135313" rtl="0" eaLnBrk="0" fontAlgn="base" hangingPunct="0">
              <a:spcBef>
                <a:spcPct val="20000"/>
              </a:spcBef>
              <a:spcAft>
                <a:spcPct val="0"/>
              </a:spcAft>
              <a:buChar char="–"/>
              <a:defRPr sz="2000">
                <a:solidFill>
                  <a:schemeClr val="tx1"/>
                </a:solidFill>
                <a:latin typeface="+mn-lt"/>
                <a:ea typeface="MS PGothic" pitchFamily="34" charset="-128"/>
              </a:defRPr>
            </a:lvl2pPr>
            <a:lvl3pPr marL="3919538" indent="-784225" algn="l" defTabSz="3135313" rtl="0" eaLnBrk="0" fontAlgn="base" hangingPunct="0">
              <a:spcBef>
                <a:spcPct val="20000"/>
              </a:spcBef>
              <a:spcAft>
                <a:spcPct val="0"/>
              </a:spcAft>
              <a:buChar char="•"/>
              <a:defRPr sz="1800">
                <a:solidFill>
                  <a:schemeClr val="tx1"/>
                </a:solidFill>
                <a:latin typeface="+mn-lt"/>
                <a:ea typeface="MS PGothic" pitchFamily="34" charset="-128"/>
              </a:defRPr>
            </a:lvl3pPr>
            <a:lvl4pPr marL="5486400" indent="-784225" algn="l" defTabSz="3135313" rtl="0" eaLnBrk="0" fontAlgn="base" hangingPunct="0">
              <a:spcBef>
                <a:spcPct val="20000"/>
              </a:spcBef>
              <a:spcAft>
                <a:spcPct val="0"/>
              </a:spcAft>
              <a:buChar char="–"/>
              <a:defRPr sz="1600">
                <a:solidFill>
                  <a:schemeClr val="tx1"/>
                </a:solidFill>
                <a:latin typeface="+mn-lt"/>
                <a:ea typeface="MS PGothic" pitchFamily="34" charset="-128"/>
              </a:defRPr>
            </a:lvl4pPr>
            <a:lvl5pPr marL="7053263" indent="-782638" algn="l" defTabSz="3135313" rtl="0" eaLnBrk="0" fontAlgn="base" hangingPunct="0">
              <a:spcBef>
                <a:spcPct val="20000"/>
              </a:spcBef>
              <a:spcAft>
                <a:spcPct val="0"/>
              </a:spcAft>
              <a:buChar char="»"/>
              <a:defRPr sz="1600">
                <a:solidFill>
                  <a:schemeClr val="tx1"/>
                </a:solidFill>
                <a:latin typeface="+mn-lt"/>
                <a:ea typeface="MS PGothic" pitchFamily="34" charset="-128"/>
              </a:defRPr>
            </a:lvl5pPr>
            <a:lvl6pPr marL="7510463" indent="-782638" algn="l" defTabSz="3135313" rtl="0" fontAlgn="base">
              <a:spcBef>
                <a:spcPct val="20000"/>
              </a:spcBef>
              <a:spcAft>
                <a:spcPct val="0"/>
              </a:spcAft>
              <a:buChar char="»"/>
              <a:defRPr sz="1600">
                <a:solidFill>
                  <a:schemeClr val="tx1"/>
                </a:solidFill>
                <a:latin typeface="+mn-lt"/>
                <a:ea typeface="+mn-ea"/>
              </a:defRPr>
            </a:lvl6pPr>
            <a:lvl7pPr marL="7967663" indent="-782638" algn="l" defTabSz="3135313" rtl="0" fontAlgn="base">
              <a:spcBef>
                <a:spcPct val="20000"/>
              </a:spcBef>
              <a:spcAft>
                <a:spcPct val="0"/>
              </a:spcAft>
              <a:buChar char="»"/>
              <a:defRPr sz="1600">
                <a:solidFill>
                  <a:schemeClr val="tx1"/>
                </a:solidFill>
                <a:latin typeface="+mn-lt"/>
                <a:ea typeface="+mn-ea"/>
              </a:defRPr>
            </a:lvl7pPr>
            <a:lvl8pPr marL="8424863" indent="-782638" algn="l" defTabSz="3135313" rtl="0" fontAlgn="base">
              <a:spcBef>
                <a:spcPct val="20000"/>
              </a:spcBef>
              <a:spcAft>
                <a:spcPct val="0"/>
              </a:spcAft>
              <a:buChar char="»"/>
              <a:defRPr sz="1600">
                <a:solidFill>
                  <a:schemeClr val="tx1"/>
                </a:solidFill>
                <a:latin typeface="+mn-lt"/>
                <a:ea typeface="+mn-ea"/>
              </a:defRPr>
            </a:lvl8pPr>
            <a:lvl9pPr marL="8882063" indent="-782638" algn="l" defTabSz="3135313" rtl="0" fontAlgn="base">
              <a:spcBef>
                <a:spcPct val="20000"/>
              </a:spcBef>
              <a:spcAft>
                <a:spcPct val="0"/>
              </a:spcAft>
              <a:buChar char="»"/>
              <a:defRPr sz="1600">
                <a:solidFill>
                  <a:schemeClr val="tx1"/>
                </a:solidFill>
                <a:latin typeface="+mn-lt"/>
                <a:ea typeface="+mn-ea"/>
              </a:defRPr>
            </a:lvl9pPr>
          </a:lstStyle>
          <a:p>
            <a:pPr marL="0" indent="0">
              <a:buFontTx/>
              <a:buNone/>
              <a:defRPr/>
            </a:pPr>
            <a:r>
              <a:rPr lang="en-US" kern="0" dirty="0"/>
              <a:t>As a result of outreach efforts, UC Davis achieved:</a:t>
            </a:r>
          </a:p>
          <a:p>
            <a:pPr>
              <a:buFontTx/>
              <a:buChar char="-"/>
              <a:defRPr/>
            </a:pPr>
            <a:r>
              <a:rPr lang="en-US" kern="0" dirty="0"/>
              <a:t>About 15,000 individual actions</a:t>
            </a:r>
          </a:p>
          <a:p>
            <a:pPr>
              <a:buFontTx/>
              <a:buChar char="-"/>
              <a:defRPr/>
            </a:pPr>
            <a:r>
              <a:rPr lang="en-US" kern="0" dirty="0"/>
              <a:t>Prevention of about 1.8 million pounds of CO2 emissions</a:t>
            </a:r>
          </a:p>
          <a:p>
            <a:pPr>
              <a:buFontTx/>
              <a:buChar char="-"/>
              <a:defRPr/>
            </a:pPr>
            <a:r>
              <a:rPr lang="en-US" kern="0" dirty="0"/>
              <a:t>Over 1500 total UCD student, faculty and staff participants</a:t>
            </a:r>
          </a:p>
          <a:p>
            <a:pPr marL="0" indent="0">
              <a:buNone/>
              <a:defRPr/>
            </a:pPr>
            <a:r>
              <a:rPr lang="en-US" kern="0" dirty="0"/>
              <a:t>Ultimately, however, UC Berkeley won the title of “Coolest Campus” with UC Davis finishing in 5</a:t>
            </a:r>
            <a:r>
              <a:rPr lang="en-US" kern="0" baseline="30000" dirty="0"/>
              <a:t>th</a:t>
            </a:r>
            <a:r>
              <a:rPr lang="en-US" kern="0" dirty="0"/>
              <a:t> place.</a:t>
            </a:r>
          </a:p>
        </p:txBody>
      </p:sp>
      <p:sp>
        <p:nvSpPr>
          <p:cNvPr id="28" name="Results Title"/>
          <p:cNvSpPr txBox="1">
            <a:spLocks/>
          </p:cNvSpPr>
          <p:nvPr/>
        </p:nvSpPr>
        <p:spPr bwMode="auto">
          <a:xfrm>
            <a:off x="11524882" y="17031927"/>
            <a:ext cx="9201150" cy="139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r>
              <a:rPr lang="en-US" altLang="en-US" sz="4400" kern="0" dirty="0">
                <a:solidFill>
                  <a:schemeClr val="accent2"/>
                </a:solidFill>
                <a:latin typeface="Arial" pitchFamily="34" charset="0"/>
              </a:rPr>
              <a:t>Results and Outcomes</a:t>
            </a:r>
          </a:p>
        </p:txBody>
      </p:sp>
      <p:sp>
        <p:nvSpPr>
          <p:cNvPr id="23" name="Materials Body"/>
          <p:cNvSpPr txBox="1">
            <a:spLocks/>
          </p:cNvSpPr>
          <p:nvPr/>
        </p:nvSpPr>
        <p:spPr bwMode="auto">
          <a:xfrm>
            <a:off x="11391305" y="8365068"/>
            <a:ext cx="9559528" cy="10227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marL="1176338" indent="-1176338" algn="l" defTabSz="3135313" rtl="0" eaLnBrk="0" fontAlgn="base" hangingPunct="0">
              <a:spcBef>
                <a:spcPct val="20000"/>
              </a:spcBef>
              <a:spcAft>
                <a:spcPct val="0"/>
              </a:spcAft>
              <a:buChar char="•"/>
              <a:defRPr sz="2400">
                <a:solidFill>
                  <a:schemeClr val="tx1"/>
                </a:solidFill>
                <a:latin typeface="+mn-lt"/>
                <a:ea typeface="MS PGothic" pitchFamily="34" charset="-128"/>
                <a:cs typeface="+mn-cs"/>
              </a:defRPr>
            </a:lvl1pPr>
            <a:lvl2pPr marL="2547938" indent="-981075" algn="l" defTabSz="3135313" rtl="0" eaLnBrk="0" fontAlgn="base" hangingPunct="0">
              <a:spcBef>
                <a:spcPct val="20000"/>
              </a:spcBef>
              <a:spcAft>
                <a:spcPct val="0"/>
              </a:spcAft>
              <a:buChar char="–"/>
              <a:defRPr sz="2000">
                <a:solidFill>
                  <a:schemeClr val="tx1"/>
                </a:solidFill>
                <a:latin typeface="+mn-lt"/>
                <a:ea typeface="MS PGothic" pitchFamily="34" charset="-128"/>
              </a:defRPr>
            </a:lvl2pPr>
            <a:lvl3pPr marL="3919538" indent="-784225" algn="l" defTabSz="3135313" rtl="0" eaLnBrk="0" fontAlgn="base" hangingPunct="0">
              <a:spcBef>
                <a:spcPct val="20000"/>
              </a:spcBef>
              <a:spcAft>
                <a:spcPct val="0"/>
              </a:spcAft>
              <a:buChar char="•"/>
              <a:defRPr sz="1800">
                <a:solidFill>
                  <a:schemeClr val="tx1"/>
                </a:solidFill>
                <a:latin typeface="+mn-lt"/>
                <a:ea typeface="MS PGothic" pitchFamily="34" charset="-128"/>
              </a:defRPr>
            </a:lvl3pPr>
            <a:lvl4pPr marL="5486400" indent="-784225" algn="l" defTabSz="3135313" rtl="0" eaLnBrk="0" fontAlgn="base" hangingPunct="0">
              <a:spcBef>
                <a:spcPct val="20000"/>
              </a:spcBef>
              <a:spcAft>
                <a:spcPct val="0"/>
              </a:spcAft>
              <a:buChar char="–"/>
              <a:defRPr sz="1600">
                <a:solidFill>
                  <a:schemeClr val="tx1"/>
                </a:solidFill>
                <a:latin typeface="+mn-lt"/>
                <a:ea typeface="MS PGothic" pitchFamily="34" charset="-128"/>
              </a:defRPr>
            </a:lvl4pPr>
            <a:lvl5pPr marL="7053263" indent="-782638" algn="l" defTabSz="3135313" rtl="0" eaLnBrk="0" fontAlgn="base" hangingPunct="0">
              <a:spcBef>
                <a:spcPct val="20000"/>
              </a:spcBef>
              <a:spcAft>
                <a:spcPct val="0"/>
              </a:spcAft>
              <a:buChar char="»"/>
              <a:defRPr sz="1600">
                <a:solidFill>
                  <a:schemeClr val="tx1"/>
                </a:solidFill>
                <a:latin typeface="+mn-lt"/>
                <a:ea typeface="MS PGothic" pitchFamily="34" charset="-128"/>
              </a:defRPr>
            </a:lvl5pPr>
            <a:lvl6pPr marL="7510463" indent="-782638" algn="l" defTabSz="3135313" rtl="0" fontAlgn="base">
              <a:spcBef>
                <a:spcPct val="20000"/>
              </a:spcBef>
              <a:spcAft>
                <a:spcPct val="0"/>
              </a:spcAft>
              <a:buChar char="»"/>
              <a:defRPr sz="1600">
                <a:solidFill>
                  <a:schemeClr val="tx1"/>
                </a:solidFill>
                <a:latin typeface="+mn-lt"/>
                <a:ea typeface="+mn-ea"/>
              </a:defRPr>
            </a:lvl6pPr>
            <a:lvl7pPr marL="7967663" indent="-782638" algn="l" defTabSz="3135313" rtl="0" fontAlgn="base">
              <a:spcBef>
                <a:spcPct val="20000"/>
              </a:spcBef>
              <a:spcAft>
                <a:spcPct val="0"/>
              </a:spcAft>
              <a:buChar char="»"/>
              <a:defRPr sz="1600">
                <a:solidFill>
                  <a:schemeClr val="tx1"/>
                </a:solidFill>
                <a:latin typeface="+mn-lt"/>
                <a:ea typeface="+mn-ea"/>
              </a:defRPr>
            </a:lvl7pPr>
            <a:lvl8pPr marL="8424863" indent="-782638" algn="l" defTabSz="3135313" rtl="0" fontAlgn="base">
              <a:spcBef>
                <a:spcPct val="20000"/>
              </a:spcBef>
              <a:spcAft>
                <a:spcPct val="0"/>
              </a:spcAft>
              <a:buChar char="»"/>
              <a:defRPr sz="1600">
                <a:solidFill>
                  <a:schemeClr val="tx1"/>
                </a:solidFill>
                <a:latin typeface="+mn-lt"/>
                <a:ea typeface="+mn-ea"/>
              </a:defRPr>
            </a:lvl8pPr>
            <a:lvl9pPr marL="8882063" indent="-782638" algn="l" defTabSz="3135313" rtl="0" fontAlgn="base">
              <a:spcBef>
                <a:spcPct val="20000"/>
              </a:spcBef>
              <a:spcAft>
                <a:spcPct val="0"/>
              </a:spcAft>
              <a:buChar char="»"/>
              <a:defRPr sz="1600">
                <a:solidFill>
                  <a:schemeClr val="tx1"/>
                </a:solidFill>
                <a:latin typeface="+mn-lt"/>
                <a:ea typeface="+mn-ea"/>
              </a:defRPr>
            </a:lvl9pPr>
          </a:lstStyle>
          <a:p>
            <a:pPr marL="0" indent="0">
              <a:buFontTx/>
              <a:buNone/>
              <a:defRPr/>
            </a:pPr>
            <a:r>
              <a:rPr lang="en-US" kern="0" dirty="0"/>
              <a:t>Campuses were given a budget of $2000 for everything related to the Cool Campus Challenge, plus a separate budget of $2000 for giveaway items produced by UCOP. UC Davis chose to use these funds to purchase:</a:t>
            </a:r>
          </a:p>
          <a:p>
            <a:pPr>
              <a:defRPr/>
            </a:pPr>
            <a:r>
              <a:rPr lang="en-US" kern="0" dirty="0"/>
              <a:t>A sidewalk chalk stencil</a:t>
            </a:r>
          </a:p>
          <a:p>
            <a:pPr>
              <a:defRPr/>
            </a:pPr>
            <a:r>
              <a:rPr lang="en-US" kern="0" dirty="0"/>
              <a:t>Posters and flyers describing the Challenge</a:t>
            </a:r>
          </a:p>
          <a:p>
            <a:pPr>
              <a:defRPr/>
            </a:pPr>
            <a:r>
              <a:rPr lang="en-US" kern="0" dirty="0"/>
              <a:t>Short and long sleeve shirts with Cool Campus Challenge branding</a:t>
            </a:r>
          </a:p>
          <a:p>
            <a:pPr>
              <a:defRPr/>
            </a:pPr>
            <a:r>
              <a:rPr lang="en-US" kern="0" dirty="0"/>
              <a:t>A </a:t>
            </a:r>
            <a:r>
              <a:rPr lang="en-US" kern="0" dirty="0" err="1"/>
              <a:t>Prepd</a:t>
            </a:r>
            <a:r>
              <a:rPr lang="en-US" kern="0" dirty="0"/>
              <a:t> Pack lunchbox</a:t>
            </a:r>
          </a:p>
          <a:p>
            <a:pPr marL="0" indent="0">
              <a:buNone/>
              <a:defRPr/>
            </a:pPr>
            <a:r>
              <a:rPr lang="en-US" kern="0" dirty="0"/>
              <a:t>To promote the competition, UC Davis Fellows created and carried out several events and engagement efforts including:</a:t>
            </a:r>
          </a:p>
          <a:p>
            <a:pPr>
              <a:defRPr/>
            </a:pPr>
            <a:r>
              <a:rPr lang="en-US" kern="0" dirty="0"/>
              <a:t>Various weekly tabling events on campus</a:t>
            </a:r>
          </a:p>
          <a:p>
            <a:pPr>
              <a:defRPr/>
            </a:pPr>
            <a:r>
              <a:rPr lang="en-US" kern="0" dirty="0"/>
              <a:t>A “Certified Cool Food” badge on the menu of a </a:t>
            </a:r>
            <a:r>
              <a:rPr lang="en-US" kern="0" dirty="0" err="1"/>
              <a:t>CoHo</a:t>
            </a:r>
            <a:r>
              <a:rPr lang="en-US" kern="0" dirty="0"/>
              <a:t> food stall</a:t>
            </a:r>
          </a:p>
          <a:p>
            <a:pPr>
              <a:defRPr/>
            </a:pPr>
            <a:r>
              <a:rPr lang="en-US" kern="0" dirty="0"/>
              <a:t>An online campus-wide sustainability scavenger hunt</a:t>
            </a:r>
          </a:p>
          <a:p>
            <a:pPr>
              <a:defRPr/>
            </a:pPr>
            <a:r>
              <a:rPr lang="en-US" kern="0" dirty="0"/>
              <a:t>Various </a:t>
            </a:r>
            <a:r>
              <a:rPr lang="en-US" kern="0" dirty="0" err="1"/>
              <a:t>listserve</a:t>
            </a:r>
            <a:r>
              <a:rPr lang="en-US" kern="0" dirty="0"/>
              <a:t> emails</a:t>
            </a:r>
          </a:p>
          <a:p>
            <a:pPr>
              <a:defRPr/>
            </a:pPr>
            <a:r>
              <a:rPr lang="en-US" kern="0" dirty="0"/>
              <a:t>A sustainability-themed campus sketching event</a:t>
            </a:r>
          </a:p>
          <a:p>
            <a:pPr>
              <a:defRPr/>
            </a:pPr>
            <a:r>
              <a:rPr lang="en-US" kern="0" dirty="0"/>
              <a:t>Distributing branded coffee sleeves at campus cafes</a:t>
            </a:r>
          </a:p>
          <a:p>
            <a:pPr>
              <a:defRPr/>
            </a:pPr>
            <a:r>
              <a:rPr lang="en-US" kern="0" dirty="0"/>
              <a:t>Attending a reusable bag customization workshop</a:t>
            </a:r>
          </a:p>
          <a:p>
            <a:pPr>
              <a:defRPr/>
            </a:pPr>
            <a:r>
              <a:rPr lang="en-US" kern="0" dirty="0"/>
              <a:t>A campus tree planting</a:t>
            </a:r>
          </a:p>
          <a:p>
            <a:pPr marL="0" indent="0">
              <a:buNone/>
              <a:defRPr/>
            </a:pPr>
            <a:endParaRPr lang="en-US" kern="0" dirty="0"/>
          </a:p>
        </p:txBody>
      </p:sp>
      <p:sp>
        <p:nvSpPr>
          <p:cNvPr id="25" name="Materials Title"/>
          <p:cNvSpPr txBox="1">
            <a:spLocks/>
          </p:cNvSpPr>
          <p:nvPr/>
        </p:nvSpPr>
        <p:spPr bwMode="auto">
          <a:xfrm>
            <a:off x="11677650" y="6540500"/>
            <a:ext cx="9201150" cy="139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r>
              <a:rPr lang="en-US" altLang="en-US" sz="4400" kern="0" dirty="0">
                <a:solidFill>
                  <a:schemeClr val="accent2"/>
                </a:solidFill>
                <a:latin typeface="Arial" pitchFamily="34" charset="0"/>
              </a:rPr>
              <a:t>Materials and Methods</a:t>
            </a:r>
          </a:p>
        </p:txBody>
      </p:sp>
      <p:sp>
        <p:nvSpPr>
          <p:cNvPr id="26" name="Project Goals Body"/>
          <p:cNvSpPr txBox="1">
            <a:spLocks/>
          </p:cNvSpPr>
          <p:nvPr/>
        </p:nvSpPr>
        <p:spPr bwMode="auto">
          <a:xfrm>
            <a:off x="863204" y="24849199"/>
            <a:ext cx="9559528" cy="2735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t" anchorCtr="0" compatLnSpc="1">
            <a:prstTxWarp prst="textNoShape">
              <a:avLst/>
            </a:prstTxWarp>
          </a:bodyPr>
          <a:lstStyle>
            <a:lvl1pPr marL="1176338" indent="-1176338" algn="l" defTabSz="3135313" rtl="0" eaLnBrk="0" fontAlgn="base" hangingPunct="0">
              <a:spcBef>
                <a:spcPct val="20000"/>
              </a:spcBef>
              <a:spcAft>
                <a:spcPct val="0"/>
              </a:spcAft>
              <a:buChar char="•"/>
              <a:defRPr sz="2400">
                <a:solidFill>
                  <a:schemeClr val="tx1"/>
                </a:solidFill>
                <a:latin typeface="+mn-lt"/>
                <a:ea typeface="MS PGothic" pitchFamily="34" charset="-128"/>
                <a:cs typeface="+mn-cs"/>
              </a:defRPr>
            </a:lvl1pPr>
            <a:lvl2pPr marL="2547938" indent="-981075" algn="l" defTabSz="3135313" rtl="0" eaLnBrk="0" fontAlgn="base" hangingPunct="0">
              <a:spcBef>
                <a:spcPct val="20000"/>
              </a:spcBef>
              <a:spcAft>
                <a:spcPct val="0"/>
              </a:spcAft>
              <a:buChar char="–"/>
              <a:defRPr sz="2000">
                <a:solidFill>
                  <a:schemeClr val="tx1"/>
                </a:solidFill>
                <a:latin typeface="+mn-lt"/>
                <a:ea typeface="MS PGothic" pitchFamily="34" charset="-128"/>
              </a:defRPr>
            </a:lvl2pPr>
            <a:lvl3pPr marL="3919538" indent="-784225" algn="l" defTabSz="3135313" rtl="0" eaLnBrk="0" fontAlgn="base" hangingPunct="0">
              <a:spcBef>
                <a:spcPct val="20000"/>
              </a:spcBef>
              <a:spcAft>
                <a:spcPct val="0"/>
              </a:spcAft>
              <a:buChar char="•"/>
              <a:defRPr sz="1800">
                <a:solidFill>
                  <a:schemeClr val="tx1"/>
                </a:solidFill>
                <a:latin typeface="+mn-lt"/>
                <a:ea typeface="MS PGothic" pitchFamily="34" charset="-128"/>
              </a:defRPr>
            </a:lvl3pPr>
            <a:lvl4pPr marL="5486400" indent="-784225" algn="l" defTabSz="3135313" rtl="0" eaLnBrk="0" fontAlgn="base" hangingPunct="0">
              <a:spcBef>
                <a:spcPct val="20000"/>
              </a:spcBef>
              <a:spcAft>
                <a:spcPct val="0"/>
              </a:spcAft>
              <a:buChar char="–"/>
              <a:defRPr sz="1600">
                <a:solidFill>
                  <a:schemeClr val="tx1"/>
                </a:solidFill>
                <a:latin typeface="+mn-lt"/>
                <a:ea typeface="MS PGothic" pitchFamily="34" charset="-128"/>
              </a:defRPr>
            </a:lvl4pPr>
            <a:lvl5pPr marL="7053263" indent="-782638" algn="l" defTabSz="3135313" rtl="0" eaLnBrk="0" fontAlgn="base" hangingPunct="0">
              <a:spcBef>
                <a:spcPct val="20000"/>
              </a:spcBef>
              <a:spcAft>
                <a:spcPct val="0"/>
              </a:spcAft>
              <a:buChar char="»"/>
              <a:defRPr sz="1600">
                <a:solidFill>
                  <a:schemeClr val="tx1"/>
                </a:solidFill>
                <a:latin typeface="+mn-lt"/>
                <a:ea typeface="MS PGothic" pitchFamily="34" charset="-128"/>
              </a:defRPr>
            </a:lvl5pPr>
            <a:lvl6pPr marL="7510463" indent="-782638" algn="l" defTabSz="3135313" rtl="0" fontAlgn="base">
              <a:spcBef>
                <a:spcPct val="20000"/>
              </a:spcBef>
              <a:spcAft>
                <a:spcPct val="0"/>
              </a:spcAft>
              <a:buChar char="»"/>
              <a:defRPr sz="1600">
                <a:solidFill>
                  <a:schemeClr val="tx1"/>
                </a:solidFill>
                <a:latin typeface="+mn-lt"/>
                <a:ea typeface="+mn-ea"/>
              </a:defRPr>
            </a:lvl6pPr>
            <a:lvl7pPr marL="7967663" indent="-782638" algn="l" defTabSz="3135313" rtl="0" fontAlgn="base">
              <a:spcBef>
                <a:spcPct val="20000"/>
              </a:spcBef>
              <a:spcAft>
                <a:spcPct val="0"/>
              </a:spcAft>
              <a:buChar char="»"/>
              <a:defRPr sz="1600">
                <a:solidFill>
                  <a:schemeClr val="tx1"/>
                </a:solidFill>
                <a:latin typeface="+mn-lt"/>
                <a:ea typeface="+mn-ea"/>
              </a:defRPr>
            </a:lvl7pPr>
            <a:lvl8pPr marL="8424863" indent="-782638" algn="l" defTabSz="3135313" rtl="0" fontAlgn="base">
              <a:spcBef>
                <a:spcPct val="20000"/>
              </a:spcBef>
              <a:spcAft>
                <a:spcPct val="0"/>
              </a:spcAft>
              <a:buChar char="»"/>
              <a:defRPr sz="1600">
                <a:solidFill>
                  <a:schemeClr val="tx1"/>
                </a:solidFill>
                <a:latin typeface="+mn-lt"/>
                <a:ea typeface="+mn-ea"/>
              </a:defRPr>
            </a:lvl8pPr>
            <a:lvl9pPr marL="8882063" indent="-782638" algn="l" defTabSz="3135313" rtl="0" fontAlgn="base">
              <a:spcBef>
                <a:spcPct val="20000"/>
              </a:spcBef>
              <a:spcAft>
                <a:spcPct val="0"/>
              </a:spcAft>
              <a:buChar char="»"/>
              <a:defRPr sz="1600">
                <a:solidFill>
                  <a:schemeClr val="tx1"/>
                </a:solidFill>
                <a:latin typeface="+mn-lt"/>
                <a:ea typeface="+mn-ea"/>
              </a:defRPr>
            </a:lvl9pPr>
          </a:lstStyle>
          <a:p>
            <a:pPr marL="0" indent="0">
              <a:buFontTx/>
              <a:buNone/>
              <a:defRPr/>
            </a:pPr>
            <a:r>
              <a:rPr lang="en-US" sz="2800" kern="0" dirty="0"/>
              <a:t>Campuses were given the goal of achieving 3000 signups for the challenge. UC Davis strove for this goal while doing its best to be crowned the “Coolest Campus” by logging the most points.</a:t>
            </a:r>
          </a:p>
        </p:txBody>
      </p:sp>
      <p:sp>
        <p:nvSpPr>
          <p:cNvPr id="27" name="Project Goals Title"/>
          <p:cNvSpPr txBox="1">
            <a:spLocks/>
          </p:cNvSpPr>
          <p:nvPr/>
        </p:nvSpPr>
        <p:spPr bwMode="auto">
          <a:xfrm>
            <a:off x="863204" y="23476959"/>
            <a:ext cx="9201150" cy="139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313502" tIns="156751" rIns="313502" bIns="156751" numCol="1" anchor="b" anchorCtr="0" compatLnSpc="1">
            <a:prstTxWarp prst="textNoShape">
              <a:avLst/>
            </a:prstTxWarp>
          </a:bodyPr>
          <a:lstStyle>
            <a:lvl1pPr marL="0" indent="0" algn="l" defTabSz="3135313" rtl="0" eaLnBrk="0" fontAlgn="base" hangingPunct="0">
              <a:spcBef>
                <a:spcPct val="20000"/>
              </a:spcBef>
              <a:spcAft>
                <a:spcPct val="0"/>
              </a:spcAft>
              <a:buNone/>
              <a:defRPr sz="2400" b="1">
                <a:solidFill>
                  <a:schemeClr val="tx1"/>
                </a:solidFill>
                <a:latin typeface="+mn-lt"/>
                <a:ea typeface="MS PGothic" pitchFamily="34" charset="-128"/>
                <a:cs typeface="+mn-cs"/>
              </a:defRPr>
            </a:lvl1pPr>
            <a:lvl2pPr marL="457200" indent="0" algn="l" defTabSz="3135313" rtl="0" eaLnBrk="0" fontAlgn="base" hangingPunct="0">
              <a:spcBef>
                <a:spcPct val="20000"/>
              </a:spcBef>
              <a:spcAft>
                <a:spcPct val="0"/>
              </a:spcAft>
              <a:buNone/>
              <a:defRPr sz="2000" b="1">
                <a:solidFill>
                  <a:schemeClr val="tx1"/>
                </a:solidFill>
                <a:latin typeface="+mn-lt"/>
                <a:ea typeface="MS PGothic" pitchFamily="34" charset="-128"/>
              </a:defRPr>
            </a:lvl2pPr>
            <a:lvl3pPr marL="914400" indent="0" algn="l" defTabSz="3135313" rtl="0" eaLnBrk="0" fontAlgn="base" hangingPunct="0">
              <a:spcBef>
                <a:spcPct val="20000"/>
              </a:spcBef>
              <a:spcAft>
                <a:spcPct val="0"/>
              </a:spcAft>
              <a:buNone/>
              <a:defRPr sz="1800" b="1">
                <a:solidFill>
                  <a:schemeClr val="tx1"/>
                </a:solidFill>
                <a:latin typeface="+mn-lt"/>
                <a:ea typeface="MS PGothic" pitchFamily="34" charset="-128"/>
              </a:defRPr>
            </a:lvl3pPr>
            <a:lvl4pPr marL="13716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4pPr>
            <a:lvl5pPr marL="1828800" indent="0" algn="l" defTabSz="3135313" rtl="0" eaLnBrk="0" fontAlgn="base" hangingPunct="0">
              <a:spcBef>
                <a:spcPct val="20000"/>
              </a:spcBef>
              <a:spcAft>
                <a:spcPct val="0"/>
              </a:spcAft>
              <a:buNone/>
              <a:defRPr sz="1600" b="1">
                <a:solidFill>
                  <a:schemeClr val="tx1"/>
                </a:solidFill>
                <a:latin typeface="+mn-lt"/>
                <a:ea typeface="MS PGothic" pitchFamily="34" charset="-128"/>
              </a:defRPr>
            </a:lvl5pPr>
            <a:lvl6pPr marL="2286000" indent="0" algn="l" defTabSz="3135313" rtl="0" fontAlgn="base">
              <a:spcBef>
                <a:spcPct val="20000"/>
              </a:spcBef>
              <a:spcAft>
                <a:spcPct val="0"/>
              </a:spcAft>
              <a:buNone/>
              <a:defRPr sz="1600" b="1">
                <a:solidFill>
                  <a:schemeClr val="tx1"/>
                </a:solidFill>
                <a:latin typeface="+mn-lt"/>
                <a:ea typeface="+mn-ea"/>
              </a:defRPr>
            </a:lvl6pPr>
            <a:lvl7pPr marL="2743200" indent="0" algn="l" defTabSz="3135313" rtl="0" fontAlgn="base">
              <a:spcBef>
                <a:spcPct val="20000"/>
              </a:spcBef>
              <a:spcAft>
                <a:spcPct val="0"/>
              </a:spcAft>
              <a:buNone/>
              <a:defRPr sz="1600" b="1">
                <a:solidFill>
                  <a:schemeClr val="tx1"/>
                </a:solidFill>
                <a:latin typeface="+mn-lt"/>
                <a:ea typeface="+mn-ea"/>
              </a:defRPr>
            </a:lvl7pPr>
            <a:lvl8pPr marL="3200400" indent="0" algn="l" defTabSz="3135313" rtl="0" fontAlgn="base">
              <a:spcBef>
                <a:spcPct val="20000"/>
              </a:spcBef>
              <a:spcAft>
                <a:spcPct val="0"/>
              </a:spcAft>
              <a:buNone/>
              <a:defRPr sz="1600" b="1">
                <a:solidFill>
                  <a:schemeClr val="tx1"/>
                </a:solidFill>
                <a:latin typeface="+mn-lt"/>
                <a:ea typeface="+mn-ea"/>
              </a:defRPr>
            </a:lvl8pPr>
            <a:lvl9pPr marL="3657600" indent="0" algn="l" defTabSz="3135313" rtl="0" fontAlgn="base">
              <a:spcBef>
                <a:spcPct val="20000"/>
              </a:spcBef>
              <a:spcAft>
                <a:spcPct val="0"/>
              </a:spcAft>
              <a:buNone/>
              <a:defRPr sz="1600" b="1">
                <a:solidFill>
                  <a:schemeClr val="tx1"/>
                </a:solidFill>
                <a:latin typeface="+mn-lt"/>
                <a:ea typeface="+mn-ea"/>
              </a:defRPr>
            </a:lvl9pPr>
          </a:lstStyle>
          <a:p>
            <a:r>
              <a:rPr lang="en-US" altLang="en-US" sz="4400" kern="0" dirty="0">
                <a:solidFill>
                  <a:schemeClr val="accent2"/>
                </a:solidFill>
                <a:latin typeface="Arial" pitchFamily="34" charset="0"/>
              </a:rPr>
              <a:t>Goals</a:t>
            </a:r>
          </a:p>
        </p:txBody>
      </p:sp>
      <p:sp>
        <p:nvSpPr>
          <p:cNvPr id="8" name="Introduction Body"/>
          <p:cNvSpPr>
            <a:spLocks noGrp="1"/>
          </p:cNvSpPr>
          <p:nvPr>
            <p:ph sz="half" idx="2"/>
          </p:nvPr>
        </p:nvSpPr>
        <p:spPr>
          <a:xfrm>
            <a:off x="1356717" y="8211400"/>
            <a:ext cx="9559528" cy="14648601"/>
          </a:xfrm>
        </p:spPr>
        <p:txBody>
          <a:bodyPr/>
          <a:lstStyle/>
          <a:p>
            <a:pPr marL="0" indent="0">
              <a:buNone/>
              <a:defRPr/>
            </a:pPr>
            <a:r>
              <a:rPr lang="en-US" sz="3000" dirty="0"/>
              <a:t>The Cool Campus Challenge was a friendly competition between the UC campuses, health campuses, and the UC Office of the President to determine which campus could log the most environmentally personal choices made by students, faculty and staff. The Challenge used a website similar to a social media feed as a platform for participants to record their green actions and obtain associated numbers of points. Participants could either compete alone or in teams, with prizes given to the highest scoring individuals and highest scoring teams.</a:t>
            </a:r>
          </a:p>
          <a:p>
            <a:pPr marL="0" indent="0">
              <a:buNone/>
              <a:defRPr/>
            </a:pPr>
            <a:endParaRPr lang="en-US" sz="3000" dirty="0"/>
          </a:p>
          <a:p>
            <a:pPr marL="0" indent="0">
              <a:buNone/>
              <a:defRPr/>
            </a:pPr>
            <a:r>
              <a:rPr lang="en-US" sz="3000" dirty="0"/>
              <a:t>UC Davis CNI Fellows worked on multiple engagement events to encourage students to get involved in the Challenge before and during the event itself. These efforts included tabling, giveaways, and sustainability-themed events such as a tree planting and sustainability sketch crawl.</a:t>
            </a:r>
          </a:p>
        </p:txBody>
      </p:sp>
      <p:sp>
        <p:nvSpPr>
          <p:cNvPr id="7" name="Introduction Title"/>
          <p:cNvSpPr>
            <a:spLocks noGrp="1"/>
          </p:cNvSpPr>
          <p:nvPr>
            <p:ph type="body" idx="1"/>
          </p:nvPr>
        </p:nvSpPr>
        <p:spPr>
          <a:xfrm>
            <a:off x="1535906" y="6509053"/>
            <a:ext cx="9201150" cy="1396395"/>
          </a:xfrm>
        </p:spPr>
        <p:txBody>
          <a:bodyPr/>
          <a:lstStyle/>
          <a:p>
            <a:r>
              <a:rPr lang="en-US" altLang="en-US" sz="4400" dirty="0">
                <a:solidFill>
                  <a:schemeClr val="accent2"/>
                </a:solidFill>
                <a:latin typeface="Arial" pitchFamily="34" charset="0"/>
              </a:rPr>
              <a:t>Introduction</a:t>
            </a:r>
          </a:p>
        </p:txBody>
      </p:sp>
      <p:sp>
        <p:nvSpPr>
          <p:cNvPr id="6" name="Main Title"/>
          <p:cNvSpPr>
            <a:spLocks noGrp="1"/>
          </p:cNvSpPr>
          <p:nvPr>
            <p:ph type="title"/>
          </p:nvPr>
        </p:nvSpPr>
        <p:spPr>
          <a:xfrm>
            <a:off x="0" y="1016000"/>
            <a:ext cx="32942213" cy="4775200"/>
          </a:xfrm>
          <a:solidFill>
            <a:schemeClr val="accent2"/>
          </a:solidFill>
        </p:spPr>
        <p:txBody>
          <a:bodyPr/>
          <a:lstStyle/>
          <a:p>
            <a:pPr>
              <a:defRPr/>
            </a:pPr>
            <a:r>
              <a:rPr lang="en-US" sz="9000" b="1" dirty="0">
                <a:solidFill>
                  <a:srgbClr val="FFFF00"/>
                </a:solidFill>
                <a:latin typeface="Arial" charset="0"/>
                <a:ea typeface="ＭＳ Ｐゴシック" charset="0"/>
              </a:rPr>
              <a:t>The Cool Campus Challenge at UCD</a:t>
            </a:r>
            <a:br>
              <a:rPr lang="en-US" sz="24200" b="1" dirty="0">
                <a:solidFill>
                  <a:srgbClr val="FFFF00"/>
                </a:solidFill>
                <a:latin typeface="Arial" charset="0"/>
                <a:ea typeface="ＭＳ Ｐゴシック" charset="0"/>
              </a:rPr>
            </a:br>
            <a:r>
              <a:rPr lang="en-US" sz="6000" b="1" dirty="0">
                <a:solidFill>
                  <a:srgbClr val="FFFF00"/>
                </a:solidFill>
                <a:latin typeface="Arial" charset="0"/>
                <a:ea typeface="ＭＳ Ｐゴシック" charset="0"/>
              </a:rPr>
              <a:t>Nick Linda, Sheila Perez, Tyler </a:t>
            </a:r>
            <a:r>
              <a:rPr lang="en-US" sz="6000" b="1" dirty="0" err="1">
                <a:solidFill>
                  <a:srgbClr val="FFFF00"/>
                </a:solidFill>
                <a:latin typeface="Arial" charset="0"/>
                <a:ea typeface="ＭＳ Ｐゴシック" charset="0"/>
              </a:rPr>
              <a:t>Barzee</a:t>
            </a:r>
            <a:r>
              <a:rPr lang="en-US" sz="6000" b="1" dirty="0">
                <a:solidFill>
                  <a:srgbClr val="FFFF00"/>
                </a:solidFill>
                <a:latin typeface="Arial" charset="0"/>
                <a:ea typeface="ＭＳ Ｐゴシック" charset="0"/>
              </a:rPr>
              <a:t> and Eileen </a:t>
            </a:r>
            <a:r>
              <a:rPr lang="en-US" sz="6000" b="1" dirty="0" err="1">
                <a:solidFill>
                  <a:srgbClr val="FFFF00"/>
                </a:solidFill>
                <a:latin typeface="Arial" charset="0"/>
                <a:ea typeface="ＭＳ Ｐゴシック" charset="0"/>
              </a:rPr>
              <a:t>Hollett</a:t>
            </a:r>
            <a:endParaRPr lang="en-US" dirty="0">
              <a:solidFill>
                <a:srgbClr val="FFFF00"/>
              </a:solidFill>
            </a:endParaRPr>
          </a:p>
        </p:txBody>
      </p:sp>
      <p:pic>
        <p:nvPicPr>
          <p:cNvPr id="5" name="Picture 4" descr="A person that is standing in the grass&#10;&#10;Description automatically generated">
            <a:extLst>
              <a:ext uri="{FF2B5EF4-FFF2-40B4-BE49-F238E27FC236}">
                <a16:creationId xmlns:a16="http://schemas.microsoft.com/office/drawing/2014/main" id="{3721D85E-D419-4688-ABF4-73B839906340}"/>
              </a:ext>
            </a:extLst>
          </p:cNvPr>
          <p:cNvPicPr>
            <a:picLocks noChangeAspect="1"/>
          </p:cNvPicPr>
          <p:nvPr/>
        </p:nvPicPr>
        <p:blipFill>
          <a:blip r:embed="rId4"/>
          <a:stretch>
            <a:fillRect/>
          </a:stretch>
        </p:blipFill>
        <p:spPr>
          <a:xfrm>
            <a:off x="1538972" y="18118574"/>
            <a:ext cx="9165016" cy="4455216"/>
          </a:xfrm>
          <a:prstGeom prst="rect">
            <a:avLst/>
          </a:prstGeom>
        </p:spPr>
      </p:pic>
      <p:pic>
        <p:nvPicPr>
          <p:cNvPr id="10" name="Picture 9" descr="A group of people standing in front of a crowd&#10;&#10;Description automatically generated">
            <a:extLst>
              <a:ext uri="{FF2B5EF4-FFF2-40B4-BE49-F238E27FC236}">
                <a16:creationId xmlns:a16="http://schemas.microsoft.com/office/drawing/2014/main" id="{960F74D6-639B-42AA-9008-A6734E0EC434}"/>
              </a:ext>
            </a:extLst>
          </p:cNvPr>
          <p:cNvPicPr>
            <a:picLocks noChangeAspect="1"/>
          </p:cNvPicPr>
          <p:nvPr/>
        </p:nvPicPr>
        <p:blipFill>
          <a:blip r:embed="rId5"/>
          <a:stretch>
            <a:fillRect/>
          </a:stretch>
        </p:blipFill>
        <p:spPr>
          <a:xfrm>
            <a:off x="899647" y="29597754"/>
            <a:ext cx="19087186" cy="9278492"/>
          </a:xfrm>
          <a:prstGeom prst="rect">
            <a:avLst/>
          </a:prstGeom>
        </p:spPr>
      </p:pic>
      <p:pic>
        <p:nvPicPr>
          <p:cNvPr id="12" name="Picture 11" descr="A close up of a sign&#10;&#10;Description automatically generated">
            <a:extLst>
              <a:ext uri="{FF2B5EF4-FFF2-40B4-BE49-F238E27FC236}">
                <a16:creationId xmlns:a16="http://schemas.microsoft.com/office/drawing/2014/main" id="{EB981B44-74A7-439D-8D81-8A73F77C9EE3}"/>
              </a:ext>
            </a:extLst>
          </p:cNvPr>
          <p:cNvPicPr>
            <a:picLocks noChangeAspect="1"/>
          </p:cNvPicPr>
          <p:nvPr/>
        </p:nvPicPr>
        <p:blipFill>
          <a:blip r:embed="rId6"/>
          <a:stretch>
            <a:fillRect/>
          </a:stretch>
        </p:blipFill>
        <p:spPr>
          <a:xfrm>
            <a:off x="23007935" y="11098668"/>
            <a:ext cx="8137327" cy="6102994"/>
          </a:xfrm>
          <a:prstGeom prst="rect">
            <a:avLst/>
          </a:prstGeom>
        </p:spPr>
      </p:pic>
      <p:pic>
        <p:nvPicPr>
          <p:cNvPr id="16" name="Picture 15" descr="A picture containing building&#10;&#10;Description automatically generated">
            <a:extLst>
              <a:ext uri="{FF2B5EF4-FFF2-40B4-BE49-F238E27FC236}">
                <a16:creationId xmlns:a16="http://schemas.microsoft.com/office/drawing/2014/main" id="{7A1D280F-1A3B-4FCB-8319-FD0A75C87C47}"/>
              </a:ext>
            </a:extLst>
          </p:cNvPr>
          <p:cNvPicPr>
            <a:picLocks noChangeAspect="1"/>
          </p:cNvPicPr>
          <p:nvPr/>
        </p:nvPicPr>
        <p:blipFill>
          <a:blip r:embed="rId7"/>
          <a:stretch>
            <a:fillRect/>
          </a:stretch>
        </p:blipFill>
        <p:spPr>
          <a:xfrm>
            <a:off x="22856675" y="23193932"/>
            <a:ext cx="8985097" cy="6731438"/>
          </a:xfrm>
          <a:prstGeom prst="rect">
            <a:avLst/>
          </a:prstGeom>
        </p:spPr>
      </p:pic>
      <p:pic>
        <p:nvPicPr>
          <p:cNvPr id="18" name="Picture 17" descr="A stack of flyers on a table&#10;&#10;Description automatically generated">
            <a:extLst>
              <a:ext uri="{FF2B5EF4-FFF2-40B4-BE49-F238E27FC236}">
                <a16:creationId xmlns:a16="http://schemas.microsoft.com/office/drawing/2014/main" id="{B167399D-95A3-48DE-9338-C6A5F9F0EDF1}"/>
              </a:ext>
            </a:extLst>
          </p:cNvPr>
          <p:cNvPicPr>
            <a:picLocks noChangeAspect="1"/>
          </p:cNvPicPr>
          <p:nvPr/>
        </p:nvPicPr>
        <p:blipFill>
          <a:blip r:embed="rId8"/>
          <a:stretch>
            <a:fillRect/>
          </a:stretch>
        </p:blipFill>
        <p:spPr>
          <a:xfrm>
            <a:off x="12126479" y="21712238"/>
            <a:ext cx="7829550" cy="5872163"/>
          </a:xfrm>
          <a:prstGeom prst="rect">
            <a:avLst/>
          </a:prstGeom>
        </p:spPr>
      </p:pic>
      <p:sp>
        <p:nvSpPr>
          <p:cNvPr id="2" name="TextBox 1">
            <a:extLst>
              <a:ext uri="{FF2B5EF4-FFF2-40B4-BE49-F238E27FC236}">
                <a16:creationId xmlns:a16="http://schemas.microsoft.com/office/drawing/2014/main" id="{2302ADC9-0EFC-43C3-A4A1-AFF46170597C}"/>
              </a:ext>
            </a:extLst>
          </p:cNvPr>
          <p:cNvSpPr txBox="1"/>
          <p:nvPr/>
        </p:nvSpPr>
        <p:spPr>
          <a:xfrm>
            <a:off x="1502838" y="22693075"/>
            <a:ext cx="9758895" cy="461665"/>
          </a:xfrm>
          <a:prstGeom prst="rect">
            <a:avLst/>
          </a:prstGeom>
          <a:noFill/>
        </p:spPr>
        <p:txBody>
          <a:bodyPr wrap="square" rtlCol="0">
            <a:spAutoFit/>
          </a:bodyPr>
          <a:lstStyle/>
          <a:p>
            <a:r>
              <a:rPr lang="en-US" dirty="0">
                <a:solidFill>
                  <a:schemeClr val="tx1"/>
                </a:solidFill>
              </a:rPr>
              <a:t>Tabling on the UC Davis Quad</a:t>
            </a:r>
          </a:p>
        </p:txBody>
      </p:sp>
      <p:sp>
        <p:nvSpPr>
          <p:cNvPr id="24" name="TextBox 23">
            <a:extLst>
              <a:ext uri="{FF2B5EF4-FFF2-40B4-BE49-F238E27FC236}">
                <a16:creationId xmlns:a16="http://schemas.microsoft.com/office/drawing/2014/main" id="{D882E150-974E-455C-97F5-27603DCC2005}"/>
              </a:ext>
            </a:extLst>
          </p:cNvPr>
          <p:cNvSpPr txBox="1"/>
          <p:nvPr/>
        </p:nvSpPr>
        <p:spPr>
          <a:xfrm>
            <a:off x="863204" y="39166800"/>
            <a:ext cx="9758895" cy="461665"/>
          </a:xfrm>
          <a:prstGeom prst="rect">
            <a:avLst/>
          </a:prstGeom>
          <a:noFill/>
        </p:spPr>
        <p:txBody>
          <a:bodyPr wrap="square" rtlCol="0">
            <a:spAutoFit/>
          </a:bodyPr>
          <a:lstStyle/>
          <a:p>
            <a:r>
              <a:rPr lang="en-US" dirty="0">
                <a:solidFill>
                  <a:schemeClr val="tx1"/>
                </a:solidFill>
              </a:rPr>
              <a:t>Tabling at the UC Davis Farmer’s Market</a:t>
            </a:r>
          </a:p>
        </p:txBody>
      </p:sp>
      <p:sp>
        <p:nvSpPr>
          <p:cNvPr id="34" name="TextBox 33">
            <a:extLst>
              <a:ext uri="{FF2B5EF4-FFF2-40B4-BE49-F238E27FC236}">
                <a16:creationId xmlns:a16="http://schemas.microsoft.com/office/drawing/2014/main" id="{E4FA85CA-43BB-44C8-B71A-C970CA00A4DD}"/>
              </a:ext>
            </a:extLst>
          </p:cNvPr>
          <p:cNvSpPr txBox="1"/>
          <p:nvPr/>
        </p:nvSpPr>
        <p:spPr>
          <a:xfrm>
            <a:off x="12126480" y="27668025"/>
            <a:ext cx="7860353" cy="461665"/>
          </a:xfrm>
          <a:prstGeom prst="rect">
            <a:avLst/>
          </a:prstGeom>
          <a:noFill/>
        </p:spPr>
        <p:txBody>
          <a:bodyPr wrap="square" rtlCol="0">
            <a:spAutoFit/>
          </a:bodyPr>
          <a:lstStyle/>
          <a:p>
            <a:r>
              <a:rPr lang="en-US" dirty="0">
                <a:solidFill>
                  <a:schemeClr val="tx1"/>
                </a:solidFill>
              </a:rPr>
              <a:t>Table tents at the Coffee House</a:t>
            </a:r>
          </a:p>
        </p:txBody>
      </p:sp>
      <p:sp>
        <p:nvSpPr>
          <p:cNvPr id="35" name="TextBox 34">
            <a:extLst>
              <a:ext uri="{FF2B5EF4-FFF2-40B4-BE49-F238E27FC236}">
                <a16:creationId xmlns:a16="http://schemas.microsoft.com/office/drawing/2014/main" id="{7FB5A40C-24E5-4D24-9D6A-BBD2E23F085E}"/>
              </a:ext>
            </a:extLst>
          </p:cNvPr>
          <p:cNvSpPr txBox="1"/>
          <p:nvPr/>
        </p:nvSpPr>
        <p:spPr>
          <a:xfrm>
            <a:off x="22901673" y="17251019"/>
            <a:ext cx="8243590" cy="830997"/>
          </a:xfrm>
          <a:prstGeom prst="rect">
            <a:avLst/>
          </a:prstGeom>
          <a:noFill/>
        </p:spPr>
        <p:txBody>
          <a:bodyPr wrap="square" rtlCol="0">
            <a:spAutoFit/>
          </a:bodyPr>
          <a:lstStyle/>
          <a:p>
            <a:r>
              <a:rPr lang="en-US" dirty="0">
                <a:solidFill>
                  <a:schemeClr val="tx1"/>
                </a:solidFill>
              </a:rPr>
              <a:t>Using the sidewalk chalk stencil for customizing reusable canvas bags at a sustainability event. </a:t>
            </a:r>
          </a:p>
        </p:txBody>
      </p:sp>
      <p:sp>
        <p:nvSpPr>
          <p:cNvPr id="36" name="TextBox 35">
            <a:extLst>
              <a:ext uri="{FF2B5EF4-FFF2-40B4-BE49-F238E27FC236}">
                <a16:creationId xmlns:a16="http://schemas.microsoft.com/office/drawing/2014/main" id="{42973237-9EF1-48F2-9F50-4858BE1640F2}"/>
              </a:ext>
            </a:extLst>
          </p:cNvPr>
          <p:cNvSpPr txBox="1"/>
          <p:nvPr/>
        </p:nvSpPr>
        <p:spPr>
          <a:xfrm>
            <a:off x="22825871" y="30115139"/>
            <a:ext cx="9758895" cy="461665"/>
          </a:xfrm>
          <a:prstGeom prst="rect">
            <a:avLst/>
          </a:prstGeom>
          <a:noFill/>
        </p:spPr>
        <p:txBody>
          <a:bodyPr wrap="square" rtlCol="0">
            <a:spAutoFit/>
          </a:bodyPr>
          <a:lstStyle/>
          <a:p>
            <a:r>
              <a:rPr lang="en-US" dirty="0">
                <a:solidFill>
                  <a:schemeClr val="tx1"/>
                </a:solidFill>
              </a:rPr>
              <a:t>“Today’s Cool Food” sign at the </a:t>
            </a:r>
            <a:r>
              <a:rPr lang="en-US" dirty="0" err="1">
                <a:solidFill>
                  <a:schemeClr val="tx1"/>
                </a:solidFill>
              </a:rPr>
              <a:t>CoHo’s</a:t>
            </a:r>
            <a:r>
              <a:rPr lang="en-US" dirty="0">
                <a:solidFill>
                  <a:schemeClr val="tx1"/>
                </a:solidFill>
              </a:rPr>
              <a:t> Cooks stall</a:t>
            </a:r>
          </a:p>
        </p:txBody>
      </p:sp>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1089</TotalTime>
  <Words>706</Words>
  <Application>Microsoft Office PowerPoint</Application>
  <PresentationFormat>Custom</PresentationFormat>
  <Paragraphs>42</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Times New Roman</vt:lpstr>
      <vt:lpstr>Default Design</vt:lpstr>
      <vt:lpstr>The Cool Campus Challenge at UCD Nick Linda, Sheila Perez, Tyler Barzee and Eileen Hollett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Allen</dc:creator>
  <cp:lastModifiedBy>Nick Linda</cp:lastModifiedBy>
  <cp:revision>61</cp:revision>
  <dcterms:created xsi:type="dcterms:W3CDTF">2006-06-24T22:40:56Z</dcterms:created>
  <dcterms:modified xsi:type="dcterms:W3CDTF">2019-06-11T18:23:18Z</dcterms:modified>
</cp:coreProperties>
</file>